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9" r:id="rId3"/>
    <p:sldId id="265" r:id="rId4"/>
    <p:sldId id="263" r:id="rId5"/>
    <p:sldId id="271" r:id="rId6"/>
    <p:sldId id="272" r:id="rId7"/>
    <p:sldId id="273" r:id="rId8"/>
    <p:sldId id="274" r:id="rId9"/>
    <p:sldId id="275" r:id="rId10"/>
    <p:sldId id="276" r:id="rId11"/>
    <p:sldId id="260"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858C"/>
    <a:srgbClr val="6E7883"/>
    <a:srgbClr val="B4BBC2"/>
    <a:srgbClr val="A1C9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79" autoAdjust="0"/>
    <p:restoredTop sz="94660"/>
  </p:normalViewPr>
  <p:slideViewPr>
    <p:cSldViewPr snapToGrid="0" snapToObjects="1">
      <p:cViewPr varScale="1">
        <p:scale>
          <a:sx n="86" d="100"/>
          <a:sy n="86" d="100"/>
        </p:scale>
        <p:origin x="156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Hoja_de_c_lculo_de_Microsoft_Excel.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Hoja_de_c_lculo_de_Microsoft_Excel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Hoja_de_c_lculo_de_Microsoft_Excel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Hoja_de_c_lculo_de_Microsoft_Excel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6897888449734201E-2"/>
          <c:y val="0.14389886811023622"/>
          <c:w val="0.91310211155026577"/>
          <c:h val="0.72240846456692909"/>
        </c:manualLayout>
      </c:layout>
      <c:pie3DChart>
        <c:varyColors val="1"/>
        <c:ser>
          <c:idx val="0"/>
          <c:order val="0"/>
          <c:tx>
            <c:strRef>
              <c:f>Hoja1!$B$1</c:f>
              <c:strCache>
                <c:ptCount val="1"/>
                <c:pt idx="0">
                  <c:v>Sexo</c:v>
                </c:pt>
              </c:strCache>
            </c:strRef>
          </c:tx>
          <c:dPt>
            <c:idx val="0"/>
            <c:bubble3D val="0"/>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a:noFill/>
              </a:ln>
              <a:effectLst>
                <a:outerShdw blurRad="40000" dist="23000" dir="5400000" rotWithShape="0">
                  <a:srgbClr val="000000">
                    <a:alpha val="35000"/>
                  </a:srgbClr>
                </a:outerShdw>
              </a:effectLst>
              <a:sp3d/>
            </c:spPr>
            <c:extLst>
              <c:ext xmlns:c16="http://schemas.microsoft.com/office/drawing/2014/chart" uri="{C3380CC4-5D6E-409C-BE32-E72D297353CC}">
                <c16:uniqueId val="{00000001-BF11-4652-8D4B-DCA7BC23CFB0}"/>
              </c:ext>
            </c:extLst>
          </c:dPt>
          <c:dPt>
            <c:idx val="1"/>
            <c:bubble3D val="0"/>
            <c:spPr>
              <a:gradFill rotWithShape="1">
                <a:gsLst>
                  <a:gs pos="0">
                    <a:schemeClr val="accent2">
                      <a:tint val="100000"/>
                      <a:shade val="100000"/>
                      <a:satMod val="130000"/>
                    </a:schemeClr>
                  </a:gs>
                  <a:gs pos="100000">
                    <a:schemeClr val="accent2">
                      <a:tint val="50000"/>
                      <a:shade val="100000"/>
                      <a:satMod val="350000"/>
                    </a:schemeClr>
                  </a:gs>
                </a:gsLst>
                <a:lin ang="16200000" scaled="0"/>
              </a:gradFill>
              <a:ln>
                <a:noFill/>
              </a:ln>
              <a:effectLst>
                <a:outerShdw blurRad="40000" dist="23000" dir="5400000" rotWithShape="0">
                  <a:srgbClr val="000000">
                    <a:alpha val="35000"/>
                  </a:srgbClr>
                </a:outerShdw>
              </a:effectLst>
              <a:sp3d/>
            </c:spPr>
            <c:extLst>
              <c:ext xmlns:c16="http://schemas.microsoft.com/office/drawing/2014/chart" uri="{C3380CC4-5D6E-409C-BE32-E72D297353CC}">
                <c16:uniqueId val="{00000002-BF11-4652-8D4B-DCA7BC23CFB0}"/>
              </c:ext>
            </c:extLst>
          </c:dPt>
          <c:dPt>
            <c:idx val="2"/>
            <c:bubble3D val="0"/>
            <c:spPr>
              <a:gradFill rotWithShape="1">
                <a:gsLst>
                  <a:gs pos="0">
                    <a:schemeClr val="accent3">
                      <a:tint val="100000"/>
                      <a:shade val="100000"/>
                      <a:satMod val="130000"/>
                    </a:schemeClr>
                  </a:gs>
                  <a:gs pos="100000">
                    <a:schemeClr val="accent3">
                      <a:tint val="50000"/>
                      <a:shade val="100000"/>
                      <a:satMod val="350000"/>
                    </a:schemeClr>
                  </a:gs>
                </a:gsLst>
                <a:lin ang="16200000" scaled="0"/>
              </a:gradFill>
              <a:ln>
                <a:noFill/>
              </a:ln>
              <a:effectLst>
                <a:outerShdw blurRad="40000" dist="23000" dir="5400000" rotWithShape="0">
                  <a:srgbClr val="000000">
                    <a:alpha val="35000"/>
                  </a:srgbClr>
                </a:outerShdw>
              </a:effectLst>
              <a:sp3d/>
            </c:spPr>
            <c:extLst>
              <c:ext xmlns:c16="http://schemas.microsoft.com/office/drawing/2014/chart" uri="{C3380CC4-5D6E-409C-BE32-E72D297353CC}">
                <c16:uniqueId val="{00000005-4222-4E95-BE4A-D524CDAA56B9}"/>
              </c:ext>
            </c:extLst>
          </c:dPt>
          <c:dPt>
            <c:idx val="3"/>
            <c:bubble3D val="0"/>
            <c:spPr>
              <a:gradFill rotWithShape="1">
                <a:gsLst>
                  <a:gs pos="0">
                    <a:schemeClr val="accent4">
                      <a:tint val="100000"/>
                      <a:shade val="100000"/>
                      <a:satMod val="130000"/>
                    </a:schemeClr>
                  </a:gs>
                  <a:gs pos="100000">
                    <a:schemeClr val="accent4">
                      <a:tint val="50000"/>
                      <a:shade val="100000"/>
                      <a:satMod val="350000"/>
                    </a:schemeClr>
                  </a:gs>
                </a:gsLst>
                <a:lin ang="16200000" scaled="0"/>
              </a:gradFill>
              <a:ln>
                <a:noFill/>
              </a:ln>
              <a:effectLst>
                <a:outerShdw blurRad="40000" dist="23000" dir="5400000" rotWithShape="0">
                  <a:srgbClr val="000000">
                    <a:alpha val="35000"/>
                  </a:srgbClr>
                </a:outerShdw>
              </a:effectLst>
              <a:sp3d/>
            </c:spPr>
            <c:extLst>
              <c:ext xmlns:c16="http://schemas.microsoft.com/office/drawing/2014/chart" uri="{C3380CC4-5D6E-409C-BE32-E72D297353CC}">
                <c16:uniqueId val="{00000007-4222-4E95-BE4A-D524CDAA56B9}"/>
              </c:ext>
            </c:extLst>
          </c:dPt>
          <c:dLbls>
            <c:dLbl>
              <c:idx val="0"/>
              <c:layout>
                <c:manualLayout>
                  <c:x val="-9.1222877844086406E-2"/>
                  <c:y val="1.2908822484141241E-2"/>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2"/>
                      </a:solidFill>
                      <a:latin typeface="Century Gothic" panose="020B0502020202020204" pitchFamily="34" charset="0"/>
                      <a:ea typeface="+mn-ea"/>
                      <a:cs typeface="Arial" panose="020B0604020202020204" pitchFamily="34" charset="0"/>
                    </a:defRPr>
                  </a:pPr>
                  <a:endParaRPr lang="es-CO"/>
                </a:p>
              </c:txPr>
              <c:dLblPos val="bestFit"/>
              <c:showLegendKey val="0"/>
              <c:showVal val="1"/>
              <c:showCatName val="1"/>
              <c:showSerName val="0"/>
              <c:showPercent val="0"/>
              <c:showBubbleSize val="0"/>
              <c:extLst>
                <c:ext xmlns:c15="http://schemas.microsoft.com/office/drawing/2012/chart" uri="{CE6537A1-D6FC-4f65-9D91-7224C49458BB}">
                  <c15:layout>
                    <c:manualLayout>
                      <c:w val="0.21894317985312578"/>
                      <c:h val="0.10630632110882297"/>
                    </c:manualLayout>
                  </c15:layout>
                </c:ext>
                <c:ext xmlns:c16="http://schemas.microsoft.com/office/drawing/2014/chart" uri="{C3380CC4-5D6E-409C-BE32-E72D297353CC}">
                  <c16:uniqueId val="{00000001-BF11-4652-8D4B-DCA7BC23CFB0}"/>
                </c:ext>
              </c:extLst>
            </c:dLbl>
            <c:dLbl>
              <c:idx val="1"/>
              <c:tx>
                <c:rich>
                  <a:bodyPr rot="0" spcFirstLastPara="1" vertOverflow="ellipsis" vert="horz" wrap="square" lIns="38100" tIns="19050" rIns="38100" bIns="19050" anchor="ctr" anchorCtr="1">
                    <a:spAutoFit/>
                  </a:bodyPr>
                  <a:lstStyle/>
                  <a:p>
                    <a:pPr>
                      <a:defRPr sz="1000" b="0" i="0" u="none" strike="noStrike" kern="1200" baseline="0">
                        <a:solidFill>
                          <a:schemeClr val="tx2"/>
                        </a:solidFill>
                        <a:latin typeface="Century Gothic" panose="020B0502020202020204" pitchFamily="34" charset="0"/>
                        <a:ea typeface="+mn-ea"/>
                        <a:cs typeface="+mn-cs"/>
                      </a:defRPr>
                    </a:pPr>
                    <a:fld id="{E040D06F-9610-4A82-9EE5-2DCE8FEC3984}" type="CATEGORYNAME">
                      <a:rPr lang="en-US" sz="1000">
                        <a:latin typeface="Century Gothic" panose="020B0502020202020204" pitchFamily="34" charset="0"/>
                        <a:cs typeface="Arial" panose="020B0604020202020204" pitchFamily="34" charset="0"/>
                      </a:rPr>
                      <a:pPr>
                        <a:defRPr sz="1000">
                          <a:latin typeface="Century Gothic" panose="020B0502020202020204" pitchFamily="34" charset="0"/>
                        </a:defRPr>
                      </a:pPr>
                      <a:t>[NOMBRE DE CATEGORÍA]</a:t>
                    </a:fld>
                    <a:r>
                      <a:rPr lang="en-US" sz="1000" baseline="0">
                        <a:latin typeface="Century Gothic" panose="020B0502020202020204" pitchFamily="34" charset="0"/>
                        <a:cs typeface="Arial" panose="020B0604020202020204" pitchFamily="34" charset="0"/>
                      </a:rPr>
                      <a:t>; </a:t>
                    </a:r>
                    <a:fld id="{6B139703-CDBA-4AB1-89FD-2E5C482B55D4}" type="VALUE">
                      <a:rPr lang="en-US" sz="1000" baseline="0">
                        <a:latin typeface="Century Gothic" panose="020B0502020202020204" pitchFamily="34" charset="0"/>
                        <a:cs typeface="Arial" panose="020B0604020202020204" pitchFamily="34" charset="0"/>
                      </a:rPr>
                      <a:pPr>
                        <a:defRPr sz="1000">
                          <a:latin typeface="Century Gothic" panose="020B0502020202020204" pitchFamily="34" charset="0"/>
                        </a:defRPr>
                      </a:pPr>
                      <a:t>[VALOR]</a:t>
                    </a:fld>
                    <a:endParaRPr lang="en-US" sz="1000" baseline="0">
                      <a:latin typeface="Century Gothic" panose="020B0502020202020204" pitchFamily="34" charset="0"/>
                      <a:cs typeface="Arial" panose="020B0604020202020204" pitchFamily="34" charset="0"/>
                    </a:endParaRPr>
                  </a:p>
                </c:rich>
              </c:tx>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2"/>
                      </a:solidFill>
                      <a:latin typeface="Century Gothic" panose="020B0502020202020204" pitchFamily="34" charset="0"/>
                      <a:ea typeface="+mn-ea"/>
                      <a:cs typeface="+mn-cs"/>
                    </a:defRPr>
                  </a:pPr>
                  <a:endParaRPr lang="es-CO"/>
                </a:p>
              </c:txPr>
              <c:dLblPos val="inEnd"/>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BF11-4652-8D4B-DCA7BC23CFB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Century Gothic" panose="020B0502020202020204" pitchFamily="34" charset="0"/>
                    <a:ea typeface="+mn-ea"/>
                    <a:cs typeface="+mn-cs"/>
                  </a:defRPr>
                </a:pPr>
                <a:endParaRPr lang="es-CO"/>
              </a:p>
            </c:txPr>
            <c:dLblPos val="inEnd"/>
            <c:showLegendKey val="0"/>
            <c:showVal val="1"/>
            <c:showCatName val="1"/>
            <c:showSerName val="0"/>
            <c:showPercent val="0"/>
            <c:showBubbleSize val="0"/>
            <c:showLeaderLines val="0"/>
            <c:extLst>
              <c:ext xmlns:c15="http://schemas.microsoft.com/office/drawing/2012/chart" uri="{CE6537A1-D6FC-4f65-9D91-7224C49458BB}"/>
            </c:extLst>
          </c:dLbls>
          <c:cat>
            <c:strRef>
              <c:f>Hoja1!$A$2:$A$5</c:f>
              <c:strCache>
                <c:ptCount val="2"/>
                <c:pt idx="0">
                  <c:v>Femenino</c:v>
                </c:pt>
                <c:pt idx="1">
                  <c:v>Masculino</c:v>
                </c:pt>
              </c:strCache>
            </c:strRef>
          </c:cat>
          <c:val>
            <c:numRef>
              <c:f>Hoja1!$B$2:$B$5</c:f>
              <c:numCache>
                <c:formatCode>General</c:formatCode>
                <c:ptCount val="4"/>
                <c:pt idx="0">
                  <c:v>885</c:v>
                </c:pt>
                <c:pt idx="1">
                  <c:v>1159</c:v>
                </c:pt>
              </c:numCache>
            </c:numRef>
          </c:val>
          <c:extLst>
            <c:ext xmlns:c16="http://schemas.microsoft.com/office/drawing/2014/chart" uri="{C3380CC4-5D6E-409C-BE32-E72D297353CC}">
              <c16:uniqueId val="{00000000-BF11-4652-8D4B-DCA7BC23CFB0}"/>
            </c:ext>
          </c:extLst>
        </c:ser>
        <c:dLbls>
          <c:dLblPos val="inEnd"/>
          <c:showLegendKey val="0"/>
          <c:showVal val="0"/>
          <c:showCatName val="0"/>
          <c:showSerName val="0"/>
          <c:showPercent val="1"/>
          <c:showBubbleSize val="0"/>
          <c:showLeaderLines val="0"/>
        </c:dLbls>
      </c:pie3DChart>
      <c:spPr>
        <a:noFill/>
        <a:ln>
          <a:noFill/>
        </a:ln>
        <a:effectLst/>
      </c:spPr>
    </c:plotArea>
    <c:legend>
      <c:legendPos val="b"/>
      <c:legendEntry>
        <c:idx val="2"/>
        <c:delete val="1"/>
      </c:legendEntry>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s-CO"/>
        </a:p>
      </c:txPr>
    </c:legend>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Hoja1!$B$1</c:f>
              <c:strCache>
                <c:ptCount val="1"/>
                <c:pt idx="0">
                  <c:v>Columna1</c:v>
                </c:pt>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1-6423-4D77-9C39-BBD1BBFFD628}"/>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2-6423-4D77-9C39-BBD1BBFFD628}"/>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3-6423-4D77-9C39-BBD1BBFFD628}"/>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4-6423-4D77-9C39-BBD1BBFFD628}"/>
              </c:ext>
            </c:extLst>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5-6423-4D77-9C39-BBD1BBFFD628}"/>
              </c:ext>
            </c:extLst>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6-6423-4D77-9C39-BBD1BBFFD628}"/>
              </c:ext>
            </c:extLst>
          </c:dPt>
          <c:dLbls>
            <c:dLbl>
              <c:idx val="0"/>
              <c:layout>
                <c:manualLayout>
                  <c:x val="0.1276066099219163"/>
                  <c:y val="-8.1000213489270806E-2"/>
                </c:manualLayout>
              </c:layout>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1"/>
                      </a:solidFill>
                      <a:latin typeface="Century Gothic" panose="020B0502020202020204" pitchFamily="34" charset="0"/>
                      <a:ea typeface="+mn-ea"/>
                      <a:cs typeface="+mn-cs"/>
                    </a:defRPr>
                  </a:pPr>
                  <a:endParaRPr lang="es-CO"/>
                </a:p>
              </c:txPr>
              <c:dLblPos val="bestFit"/>
              <c:showLegendKey val="0"/>
              <c:showVal val="1"/>
              <c:showCatName val="1"/>
              <c:showSerName val="0"/>
              <c:showPercent val="0"/>
              <c:showBubbleSize val="0"/>
              <c:extLst>
                <c:ext xmlns:c15="http://schemas.microsoft.com/office/drawing/2012/chart" uri="{CE6537A1-D6FC-4f65-9D91-7224C49458BB}">
                  <c15:layout>
                    <c:manualLayout>
                      <c:w val="0.21819147773729367"/>
                      <c:h val="0.13682169744560629"/>
                    </c:manualLayout>
                  </c15:layout>
                </c:ext>
                <c:ext xmlns:c16="http://schemas.microsoft.com/office/drawing/2014/chart" uri="{C3380CC4-5D6E-409C-BE32-E72D297353CC}">
                  <c16:uniqueId val="{00000001-6423-4D77-9C39-BBD1BBFFD628}"/>
                </c:ext>
              </c:extLst>
            </c:dLbl>
            <c:dLbl>
              <c:idx val="1"/>
              <c:layout>
                <c:manualLayout>
                  <c:x val="6.3803304960958152E-2"/>
                  <c:y val="1.0881103806587095E-2"/>
                </c:manualLayout>
              </c:layout>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2"/>
                      </a:solidFill>
                      <a:latin typeface="Century Gothic" panose="020B0502020202020204" pitchFamily="34" charset="0"/>
                      <a:ea typeface="+mn-ea"/>
                      <a:cs typeface="+mn-cs"/>
                    </a:defRPr>
                  </a:pPr>
                  <a:endParaRPr lang="es-CO"/>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423-4D77-9C39-BBD1BBFFD628}"/>
                </c:ext>
              </c:extLst>
            </c:dLbl>
            <c:dLbl>
              <c:idx val="2"/>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3"/>
                      </a:solidFill>
                      <a:latin typeface="Century Gothic" panose="020B0502020202020204" pitchFamily="34" charset="0"/>
                      <a:ea typeface="+mn-ea"/>
                      <a:cs typeface="+mn-cs"/>
                    </a:defRPr>
                  </a:pPr>
                  <a:endParaRPr lang="es-CO"/>
                </a:p>
              </c:txPr>
              <c:dLblPos val="outEnd"/>
              <c:showLegendKey val="0"/>
              <c:showVal val="1"/>
              <c:showCatName val="1"/>
              <c:showSerName val="0"/>
              <c:showPercent val="0"/>
              <c:showBubbleSize val="0"/>
              <c:extLst>
                <c:ext xmlns:c16="http://schemas.microsoft.com/office/drawing/2014/chart" uri="{C3380CC4-5D6E-409C-BE32-E72D297353CC}">
                  <c16:uniqueId val="{00000003-6423-4D77-9C39-BBD1BBFFD628}"/>
                </c:ext>
              </c:extLst>
            </c:dLbl>
            <c:dLbl>
              <c:idx val="3"/>
              <c:layout>
                <c:manualLayout>
                  <c:x val="-9.4675355399838984E-2"/>
                  <c:y val="-5.3125000000000026E-2"/>
                </c:manualLayout>
              </c:layout>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4"/>
                      </a:solidFill>
                      <a:latin typeface="Century Gothic" panose="020B0502020202020204" pitchFamily="34" charset="0"/>
                      <a:ea typeface="+mn-ea"/>
                      <a:cs typeface="+mn-cs"/>
                    </a:defRPr>
                  </a:pPr>
                  <a:endParaRPr lang="es-CO"/>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423-4D77-9C39-BBD1BBFFD628}"/>
                </c:ext>
              </c:extLst>
            </c:dLbl>
            <c:dLbl>
              <c:idx val="4"/>
              <c:layout>
                <c:manualLayout>
                  <c:x val="-0.11803611417777264"/>
                  <c:y val="-7.9794761248305354E-2"/>
                </c:manualLayout>
              </c:layout>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5"/>
                      </a:solidFill>
                      <a:latin typeface="Century Gothic" panose="020B0502020202020204" pitchFamily="34" charset="0"/>
                      <a:ea typeface="+mn-ea"/>
                      <a:cs typeface="+mn-cs"/>
                    </a:defRPr>
                  </a:pPr>
                  <a:endParaRPr lang="es-CO"/>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423-4D77-9C39-BBD1BBFFD628}"/>
                </c:ext>
              </c:extLst>
            </c:dLbl>
            <c:dLbl>
              <c:idx val="5"/>
              <c:layout>
                <c:manualLayout>
                  <c:x val="-0.27116404608407219"/>
                  <c:y val="-1.5769937923786337E-17"/>
                </c:manualLayout>
              </c:layout>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6"/>
                      </a:solidFill>
                      <a:latin typeface="Century Gothic" panose="020B0502020202020204" pitchFamily="34" charset="0"/>
                      <a:ea typeface="+mn-ea"/>
                      <a:cs typeface="+mn-cs"/>
                    </a:defRPr>
                  </a:pPr>
                  <a:endParaRPr lang="es-CO"/>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423-4D77-9C39-BBD1BBFFD628}"/>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1"/>
                    </a:solidFill>
                    <a:latin typeface="Century Gothic" panose="020B0502020202020204" pitchFamily="34" charset="0"/>
                    <a:ea typeface="+mn-ea"/>
                    <a:cs typeface="+mn-cs"/>
                  </a:defRPr>
                </a:pPr>
                <a:endParaRPr lang="es-CO"/>
              </a:p>
            </c:tx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Hoja1!$A$2:$A$7</c:f>
              <c:strCache>
                <c:ptCount val="6"/>
                <c:pt idx="0">
                  <c:v>Buzón de sugerencias </c:v>
                </c:pt>
                <c:pt idx="1">
                  <c:v>Correo electrónico</c:v>
                </c:pt>
                <c:pt idx="2">
                  <c:v>Correo postal</c:v>
                </c:pt>
                <c:pt idx="3">
                  <c:v>Presencial</c:v>
                </c:pt>
                <c:pt idx="4">
                  <c:v>Sitio Web</c:v>
                </c:pt>
                <c:pt idx="5">
                  <c:v>Telefónico</c:v>
                </c:pt>
              </c:strCache>
            </c:strRef>
          </c:cat>
          <c:val>
            <c:numRef>
              <c:f>Hoja1!$B$2:$B$7</c:f>
              <c:numCache>
                <c:formatCode>General</c:formatCode>
                <c:ptCount val="6"/>
                <c:pt idx="0">
                  <c:v>2</c:v>
                </c:pt>
                <c:pt idx="1">
                  <c:v>709</c:v>
                </c:pt>
                <c:pt idx="2">
                  <c:v>876</c:v>
                </c:pt>
                <c:pt idx="3">
                  <c:v>5851</c:v>
                </c:pt>
                <c:pt idx="4">
                  <c:v>52</c:v>
                </c:pt>
                <c:pt idx="5">
                  <c:v>18</c:v>
                </c:pt>
              </c:numCache>
            </c:numRef>
          </c:val>
          <c:extLst>
            <c:ext xmlns:c16="http://schemas.microsoft.com/office/drawing/2014/chart" uri="{C3380CC4-5D6E-409C-BE32-E72D297353CC}">
              <c16:uniqueId val="{00000000-6423-4D77-9C39-BBD1BBFFD628}"/>
            </c:ext>
          </c:extLst>
        </c:ser>
        <c:dLbls>
          <c:dLblPos val="outEnd"/>
          <c:showLegendKey val="0"/>
          <c:showVal val="0"/>
          <c:showCatName val="1"/>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Hoja1!$B$1</c:f>
              <c:strCache>
                <c:ptCount val="1"/>
                <c:pt idx="0">
                  <c:v>Ventas</c:v>
                </c:pt>
              </c:strCache>
            </c:strRef>
          </c:tx>
          <c:dPt>
            <c:idx val="0"/>
            <c:bubble3D val="0"/>
            <c:spPr>
              <a:solidFill>
                <a:schemeClr val="accent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4337-4AFD-8C18-6757A668DB44}"/>
              </c:ext>
            </c:extLst>
          </c:dPt>
          <c:dPt>
            <c:idx val="1"/>
            <c:bubble3D val="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2-4337-4AFD-8C18-6757A668DB44}"/>
              </c:ext>
            </c:extLst>
          </c:dPt>
          <c:dPt>
            <c:idx val="2"/>
            <c:bubble3D val="0"/>
            <c:spPr>
              <a:solidFill>
                <a:schemeClr val="accent3"/>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4337-4AFD-8C18-6757A668DB44}"/>
              </c:ext>
            </c:extLst>
          </c:dPt>
          <c:dPt>
            <c:idx val="3"/>
            <c:bubble3D val="0"/>
            <c:spPr>
              <a:solidFill>
                <a:schemeClr val="accent4"/>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4-4337-4AFD-8C18-6757A668DB44}"/>
              </c:ext>
            </c:extLst>
          </c:dPt>
          <c:dPt>
            <c:idx val="4"/>
            <c:bubble3D val="0"/>
            <c:spPr>
              <a:solidFill>
                <a:schemeClr val="accent5"/>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4337-4AFD-8C18-6757A668DB44}"/>
              </c:ext>
            </c:extLst>
          </c:dPt>
          <c:dPt>
            <c:idx val="5"/>
            <c:bubble3D val="0"/>
            <c:spPr>
              <a:solidFill>
                <a:schemeClr val="accent6"/>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6-4337-4AFD-8C18-6757A668DB44}"/>
              </c:ext>
            </c:extLst>
          </c:dPt>
          <c:dPt>
            <c:idx val="6"/>
            <c:bubble3D val="0"/>
            <c:spPr>
              <a:solidFill>
                <a:schemeClr val="accent1">
                  <a:lumMod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7-4337-4AFD-8C18-6757A668DB44}"/>
              </c:ext>
            </c:extLst>
          </c:dPt>
          <c:dLbls>
            <c:dLbl>
              <c:idx val="0"/>
              <c:layout>
                <c:manualLayout>
                  <c:x val="0.1686834719886991"/>
                  <c:y val="1.0239397654667311E-2"/>
                </c:manualLayout>
              </c:layout>
              <c:numFmt formatCode="#,##0.00_);\(#,##0.0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accent1"/>
                      </a:solidFill>
                      <a:latin typeface="Century Gothic" panose="020B0502020202020204" pitchFamily="34" charset="0"/>
                      <a:ea typeface="+mn-ea"/>
                      <a:cs typeface="+mn-cs"/>
                    </a:defRPr>
                  </a:pPr>
                  <a:endParaRPr lang="es-CO"/>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337-4AFD-8C18-6757A668DB44}"/>
                </c:ext>
              </c:extLst>
            </c:dLbl>
            <c:dLbl>
              <c:idx val="1"/>
              <c:layout>
                <c:manualLayout>
                  <c:x val="-0.18852858634031083"/>
                  <c:y val="-4.7445252628489868E-3"/>
                </c:manualLayout>
              </c:layout>
              <c:numFmt formatCode="#,##0.00_);\(#,##0.0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accent2"/>
                      </a:solidFill>
                      <a:latin typeface="Century Gothic" panose="020B0502020202020204" pitchFamily="34" charset="0"/>
                      <a:ea typeface="+mn-ea"/>
                      <a:cs typeface="+mn-cs"/>
                    </a:defRPr>
                  </a:pPr>
                  <a:endParaRPr lang="es-CO"/>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337-4AFD-8C18-6757A668DB44}"/>
                </c:ext>
              </c:extLst>
            </c:dLbl>
            <c:dLbl>
              <c:idx val="2"/>
              <c:layout>
                <c:manualLayout>
                  <c:x val="-0.59039215196044725"/>
                  <c:y val="-2.6292046805301869E-3"/>
                </c:manualLayout>
              </c:layout>
              <c:numFmt formatCode="#,##0.00_);\(#,##0.0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accent3"/>
                      </a:solidFill>
                      <a:latin typeface="Century Gothic" panose="020B0502020202020204" pitchFamily="34" charset="0"/>
                      <a:ea typeface="+mn-ea"/>
                      <a:cs typeface="+mn-cs"/>
                    </a:defRPr>
                  </a:pPr>
                  <a:endParaRPr lang="es-CO"/>
                </a:p>
              </c:txPr>
              <c:dLblPos val="bestFit"/>
              <c:showLegendKey val="0"/>
              <c:showVal val="1"/>
              <c:showCatName val="1"/>
              <c:showSerName val="0"/>
              <c:showPercent val="0"/>
              <c:showBubbleSize val="0"/>
              <c:extLst>
                <c:ext xmlns:c15="http://schemas.microsoft.com/office/drawing/2012/chart" uri="{CE6537A1-D6FC-4f65-9D91-7224C49458BB}">
                  <c15:layout>
                    <c:manualLayout>
                      <c:w val="0.26384079530467719"/>
                      <c:h val="9.048389063028392E-2"/>
                    </c:manualLayout>
                  </c15:layout>
                </c:ext>
                <c:ext xmlns:c16="http://schemas.microsoft.com/office/drawing/2014/chart" uri="{C3380CC4-5D6E-409C-BE32-E72D297353CC}">
                  <c16:uniqueId val="{00000003-4337-4AFD-8C18-6757A668DB44}"/>
                </c:ext>
              </c:extLst>
            </c:dLbl>
            <c:dLbl>
              <c:idx val="3"/>
              <c:numFmt formatCode="#,##0.00_);\(#,##0.0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accent4"/>
                      </a:solidFill>
                      <a:latin typeface="Century Gothic" panose="020B0502020202020204" pitchFamily="34" charset="0"/>
                      <a:ea typeface="+mn-ea"/>
                      <a:cs typeface="+mn-cs"/>
                    </a:defRPr>
                  </a:pPr>
                  <a:endParaRPr lang="es-CO"/>
                </a:p>
              </c:txPr>
              <c:dLblPos val="outEnd"/>
              <c:showLegendKey val="0"/>
              <c:showVal val="1"/>
              <c:showCatName val="1"/>
              <c:showSerName val="0"/>
              <c:showPercent val="0"/>
              <c:showBubbleSize val="0"/>
              <c:extLst>
                <c:ext xmlns:c16="http://schemas.microsoft.com/office/drawing/2014/chart" uri="{C3380CC4-5D6E-409C-BE32-E72D297353CC}">
                  <c16:uniqueId val="{00000004-4337-4AFD-8C18-6757A668DB44}"/>
                </c:ext>
              </c:extLst>
            </c:dLbl>
            <c:dLbl>
              <c:idx val="4"/>
              <c:layout>
                <c:manualLayout>
                  <c:x val="6.4496621642737811E-2"/>
                  <c:y val="-4.4565214283430618E-2"/>
                </c:manualLayout>
              </c:layout>
              <c:numFmt formatCode="#,##0.00_);\(#,##0.0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accent5"/>
                      </a:solidFill>
                      <a:latin typeface="Century Gothic" panose="020B0502020202020204" pitchFamily="34" charset="0"/>
                      <a:ea typeface="+mn-ea"/>
                      <a:cs typeface="+mn-cs"/>
                    </a:defRPr>
                  </a:pPr>
                  <a:endParaRPr lang="es-CO"/>
                </a:p>
              </c:txPr>
              <c:dLblPos val="bestFit"/>
              <c:showLegendKey val="0"/>
              <c:showVal val="1"/>
              <c:showCatName val="1"/>
              <c:showSerName val="0"/>
              <c:showPercent val="0"/>
              <c:showBubbleSize val="0"/>
              <c:extLst>
                <c:ext xmlns:c15="http://schemas.microsoft.com/office/drawing/2012/chart" uri="{CE6537A1-D6FC-4f65-9D91-7224C49458BB}">
                  <c15:layout>
                    <c:manualLayout>
                      <c:w val="0.20342908991659842"/>
                      <c:h val="0.10698952555007303"/>
                    </c:manualLayout>
                  </c15:layout>
                </c:ext>
                <c:ext xmlns:c16="http://schemas.microsoft.com/office/drawing/2014/chart" uri="{C3380CC4-5D6E-409C-BE32-E72D297353CC}">
                  <c16:uniqueId val="{00000005-4337-4AFD-8C18-6757A668DB44}"/>
                </c:ext>
              </c:extLst>
            </c:dLbl>
            <c:dLbl>
              <c:idx val="5"/>
              <c:layout>
                <c:manualLayout>
                  <c:x val="9.922557175805824E-2"/>
                  <c:y val="8.5829301582903389E-2"/>
                </c:manualLayout>
              </c:layout>
              <c:numFmt formatCode="#,##0.00_);\(#,##0.0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accent6"/>
                      </a:solidFill>
                      <a:latin typeface="Century Gothic" panose="020B0502020202020204" pitchFamily="34" charset="0"/>
                      <a:ea typeface="+mn-ea"/>
                      <a:cs typeface="+mn-cs"/>
                    </a:defRPr>
                  </a:pPr>
                  <a:endParaRPr lang="es-CO"/>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337-4AFD-8C18-6757A668DB44}"/>
                </c:ext>
              </c:extLst>
            </c:dLbl>
            <c:dLbl>
              <c:idx val="6"/>
              <c:numFmt formatCode="#,##0.00_);\(#,##0.0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accent1">
                          <a:lumMod val="60000"/>
                        </a:schemeClr>
                      </a:solidFill>
                      <a:latin typeface="Century Gothic" panose="020B0502020202020204" pitchFamily="34" charset="0"/>
                      <a:ea typeface="+mn-ea"/>
                      <a:cs typeface="+mn-cs"/>
                    </a:defRPr>
                  </a:pPr>
                  <a:endParaRPr lang="es-CO"/>
                </a:p>
              </c:txPr>
              <c:dLblPos val="outEnd"/>
              <c:showLegendKey val="0"/>
              <c:showVal val="1"/>
              <c:showCatName val="1"/>
              <c:showSerName val="0"/>
              <c:showPercent val="0"/>
              <c:showBubbleSize val="0"/>
              <c:extLst>
                <c:ext xmlns:c16="http://schemas.microsoft.com/office/drawing/2014/chart" uri="{C3380CC4-5D6E-409C-BE32-E72D297353CC}">
                  <c16:uniqueId val="{00000007-4337-4AFD-8C18-6757A668DB44}"/>
                </c:ext>
              </c:extLst>
            </c:dLbl>
            <c:numFmt formatCode="#,##0.00_);\(#,##0.0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accent1"/>
                    </a:solidFill>
                    <a:latin typeface="Century Gothic" panose="020B0502020202020204" pitchFamily="34" charset="0"/>
                    <a:ea typeface="+mn-ea"/>
                    <a:cs typeface="+mn-cs"/>
                  </a:defRPr>
                </a:pPr>
                <a:endParaRPr lang="es-CO"/>
              </a:p>
            </c:tx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Hoja1!$A$2:$A$8</c:f>
              <c:strCache>
                <c:ptCount val="7"/>
                <c:pt idx="0">
                  <c:v>Antioquia</c:v>
                </c:pt>
                <c:pt idx="1">
                  <c:v>Bogotá D.C</c:v>
                </c:pt>
                <c:pt idx="2">
                  <c:v>Cundinamarca</c:v>
                </c:pt>
                <c:pt idx="3">
                  <c:v>Huila</c:v>
                </c:pt>
                <c:pt idx="4">
                  <c:v>Magdalena</c:v>
                </c:pt>
                <c:pt idx="5">
                  <c:v>Risaralda</c:v>
                </c:pt>
                <c:pt idx="6">
                  <c:v>Santander</c:v>
                </c:pt>
              </c:strCache>
            </c:strRef>
          </c:cat>
          <c:val>
            <c:numRef>
              <c:f>Hoja1!$B$2:$B$8</c:f>
              <c:numCache>
                <c:formatCode>General</c:formatCode>
                <c:ptCount val="7"/>
                <c:pt idx="0">
                  <c:v>16</c:v>
                </c:pt>
                <c:pt idx="1">
                  <c:v>533</c:v>
                </c:pt>
                <c:pt idx="2">
                  <c:v>4</c:v>
                </c:pt>
                <c:pt idx="3">
                  <c:v>5</c:v>
                </c:pt>
                <c:pt idx="4">
                  <c:v>2</c:v>
                </c:pt>
                <c:pt idx="5">
                  <c:v>3</c:v>
                </c:pt>
                <c:pt idx="6">
                  <c:v>6944</c:v>
                </c:pt>
              </c:numCache>
            </c:numRef>
          </c:val>
          <c:extLst>
            <c:ext xmlns:c16="http://schemas.microsoft.com/office/drawing/2014/chart" uri="{C3380CC4-5D6E-409C-BE32-E72D297353CC}">
              <c16:uniqueId val="{00000000-4337-4AFD-8C18-6757A668DB44}"/>
            </c:ext>
          </c:extLst>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Hoja1!$B$1</c:f>
              <c:strCache>
                <c:ptCount val="1"/>
                <c:pt idx="0">
                  <c:v>Columna1</c:v>
                </c:pt>
              </c:strCache>
            </c:strRef>
          </c:tx>
          <c:dPt>
            <c:idx val="0"/>
            <c:bubble3D val="0"/>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a:noFill/>
              </a:ln>
              <a:effectLst>
                <a:outerShdw blurRad="40000" dist="23000" dir="5400000" rotWithShape="0">
                  <a:srgbClr val="000000">
                    <a:alpha val="35000"/>
                  </a:srgbClr>
                </a:outerShdw>
              </a:effectLst>
              <a:sp3d/>
            </c:spPr>
            <c:extLst>
              <c:ext xmlns:c16="http://schemas.microsoft.com/office/drawing/2014/chart" uri="{C3380CC4-5D6E-409C-BE32-E72D297353CC}">
                <c16:uniqueId val="{00000001-1F6A-4D79-8686-873AE8DAFC25}"/>
              </c:ext>
            </c:extLst>
          </c:dPt>
          <c:dPt>
            <c:idx val="1"/>
            <c:bubble3D val="0"/>
            <c:spPr>
              <a:gradFill rotWithShape="1">
                <a:gsLst>
                  <a:gs pos="0">
                    <a:schemeClr val="accent2">
                      <a:tint val="100000"/>
                      <a:shade val="100000"/>
                      <a:satMod val="130000"/>
                    </a:schemeClr>
                  </a:gs>
                  <a:gs pos="100000">
                    <a:schemeClr val="accent2">
                      <a:tint val="50000"/>
                      <a:shade val="100000"/>
                      <a:satMod val="350000"/>
                    </a:schemeClr>
                  </a:gs>
                </a:gsLst>
                <a:lin ang="16200000" scaled="0"/>
              </a:gradFill>
              <a:ln>
                <a:noFill/>
              </a:ln>
              <a:effectLst>
                <a:outerShdw blurRad="40000" dist="23000" dir="5400000" rotWithShape="0">
                  <a:srgbClr val="000000">
                    <a:alpha val="35000"/>
                  </a:srgbClr>
                </a:outerShdw>
              </a:effectLst>
              <a:sp3d/>
            </c:spPr>
            <c:extLst>
              <c:ext xmlns:c16="http://schemas.microsoft.com/office/drawing/2014/chart" uri="{C3380CC4-5D6E-409C-BE32-E72D297353CC}">
                <c16:uniqueId val="{00000002-1F6A-4D79-8686-873AE8DAFC25}"/>
              </c:ext>
            </c:extLst>
          </c:dPt>
          <c:dPt>
            <c:idx val="2"/>
            <c:bubble3D val="0"/>
            <c:spPr>
              <a:gradFill rotWithShape="1">
                <a:gsLst>
                  <a:gs pos="0">
                    <a:schemeClr val="accent3">
                      <a:tint val="100000"/>
                      <a:shade val="100000"/>
                      <a:satMod val="130000"/>
                    </a:schemeClr>
                  </a:gs>
                  <a:gs pos="100000">
                    <a:schemeClr val="accent3">
                      <a:tint val="50000"/>
                      <a:shade val="100000"/>
                      <a:satMod val="350000"/>
                    </a:schemeClr>
                  </a:gs>
                </a:gsLst>
                <a:lin ang="16200000" scaled="0"/>
              </a:gradFill>
              <a:ln>
                <a:noFill/>
              </a:ln>
              <a:effectLst>
                <a:outerShdw blurRad="40000" dist="23000" dir="5400000" rotWithShape="0">
                  <a:srgbClr val="000000">
                    <a:alpha val="35000"/>
                  </a:srgbClr>
                </a:outerShdw>
              </a:effectLst>
              <a:sp3d/>
            </c:spPr>
            <c:extLst>
              <c:ext xmlns:c16="http://schemas.microsoft.com/office/drawing/2014/chart" uri="{C3380CC4-5D6E-409C-BE32-E72D297353CC}">
                <c16:uniqueId val="{00000003-1F6A-4D79-8686-873AE8DAFC25}"/>
              </c:ext>
            </c:extLst>
          </c:dPt>
          <c:dPt>
            <c:idx val="3"/>
            <c:bubble3D val="0"/>
            <c:spPr>
              <a:gradFill rotWithShape="1">
                <a:gsLst>
                  <a:gs pos="0">
                    <a:schemeClr val="accent4">
                      <a:tint val="100000"/>
                      <a:shade val="100000"/>
                      <a:satMod val="130000"/>
                    </a:schemeClr>
                  </a:gs>
                  <a:gs pos="100000">
                    <a:schemeClr val="accent4">
                      <a:tint val="50000"/>
                      <a:shade val="100000"/>
                      <a:satMod val="350000"/>
                    </a:schemeClr>
                  </a:gs>
                </a:gsLst>
                <a:lin ang="16200000" scaled="0"/>
              </a:gradFill>
              <a:ln>
                <a:noFill/>
              </a:ln>
              <a:effectLst>
                <a:outerShdw blurRad="40000" dist="23000" dir="5400000" rotWithShape="0">
                  <a:srgbClr val="000000">
                    <a:alpha val="35000"/>
                  </a:srgbClr>
                </a:outerShdw>
              </a:effectLst>
              <a:sp3d/>
            </c:spPr>
            <c:extLst>
              <c:ext xmlns:c16="http://schemas.microsoft.com/office/drawing/2014/chart" uri="{C3380CC4-5D6E-409C-BE32-E72D297353CC}">
                <c16:uniqueId val="{00000004-1F6A-4D79-8686-873AE8DAFC25}"/>
              </c:ext>
            </c:extLst>
          </c:dPt>
          <c:dLbls>
            <c:numFmt formatCode="0.0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2"/>
                    </a:solidFill>
                    <a:latin typeface="Century Gothic" panose="020B0502020202020204" pitchFamily="34" charset="0"/>
                    <a:ea typeface="+mn-ea"/>
                    <a:cs typeface="+mn-cs"/>
                  </a:defRPr>
                </a:pPr>
                <a:endParaRPr lang="es-CO"/>
              </a:p>
            </c:txPr>
            <c:dLblPos val="ctr"/>
            <c:showLegendKey val="0"/>
            <c:showVal val="0"/>
            <c:showCatName val="1"/>
            <c:showSerName val="0"/>
            <c:showPercent val="1"/>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Hoja1!$A$2:$A$5</c:f>
              <c:strCache>
                <c:ptCount val="2"/>
                <c:pt idx="0">
                  <c:v>Persona Natural</c:v>
                </c:pt>
                <c:pt idx="1">
                  <c:v>Persona Jurídica</c:v>
                </c:pt>
              </c:strCache>
            </c:strRef>
          </c:cat>
          <c:val>
            <c:numRef>
              <c:f>Hoja1!$B$2:$B$5</c:f>
              <c:numCache>
                <c:formatCode>General</c:formatCode>
                <c:ptCount val="4"/>
                <c:pt idx="0">
                  <c:v>2044</c:v>
                </c:pt>
                <c:pt idx="1">
                  <c:v>5464</c:v>
                </c:pt>
              </c:numCache>
            </c:numRef>
          </c:val>
          <c:extLst>
            <c:ext xmlns:c16="http://schemas.microsoft.com/office/drawing/2014/chart" uri="{C3380CC4-5D6E-409C-BE32-E72D297353CC}">
              <c16:uniqueId val="{00000000-1F6A-4D79-8686-873AE8DAFC25}"/>
            </c:ext>
          </c:extLst>
        </c:ser>
        <c:dLbls>
          <c:dLblPos val="ctr"/>
          <c:showLegendKey val="0"/>
          <c:showVal val="0"/>
          <c:showCatName val="1"/>
          <c:showSerName val="0"/>
          <c:showPercent val="0"/>
          <c:showBubbleSize val="0"/>
          <c:showLeaderLines val="1"/>
        </c:dLbls>
      </c:pie3DChart>
      <c:spPr>
        <a:noFill/>
        <a:ln>
          <a:noFill/>
        </a:ln>
        <a:effectLst/>
      </c:spPr>
    </c:plotArea>
    <c:legend>
      <c:legendPos val="b"/>
      <c:legendEntry>
        <c:idx val="2"/>
        <c:delete val="1"/>
      </c:legendEntry>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s-CO"/>
        </a:p>
      </c:txPr>
    </c:legend>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6">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66">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748856-E351-4E06-90F7-9BA6E1C617ED}" type="doc">
      <dgm:prSet loTypeId="urn:microsoft.com/office/officeart/2005/8/layout/vList5" loCatId="list" qsTypeId="urn:microsoft.com/office/officeart/2005/8/quickstyle/simple2" qsCatId="simple" csTypeId="urn:microsoft.com/office/officeart/2005/8/colors/accent1_2" csCatId="accent1" phldr="1"/>
      <dgm:spPr/>
      <dgm:t>
        <a:bodyPr/>
        <a:lstStyle/>
        <a:p>
          <a:endParaRPr lang="en-US"/>
        </a:p>
      </dgm:t>
    </dgm:pt>
    <dgm:pt modelId="{77278966-38EA-47B8-93F6-333EE577606F}">
      <dgm:prSet phldrT="[Text]" custT="1"/>
      <dgm:spPr>
        <a:xfrm>
          <a:off x="0" y="1406"/>
          <a:ext cx="1975104" cy="614920"/>
        </a:xfrm>
        <a:prstGeom prst="roundRect">
          <a:avLst/>
        </a:prstGeom>
      </dgm:spPr>
      <dgm:t>
        <a:bodyPr/>
        <a:lstStyle/>
        <a:p>
          <a:pPr>
            <a:buNone/>
          </a:pPr>
          <a:r>
            <a:rPr lang="es-ES" sz="2400" b="1" noProof="0" smtClean="0">
              <a:latin typeface="Century Gothic" panose="020B0502020202020204" pitchFamily="34" charset="0"/>
              <a:ea typeface="+mn-ea"/>
              <a:cs typeface="Arial" panose="020B0604020202020204" pitchFamily="34" charset="0"/>
            </a:rPr>
            <a:t>Relevantes</a:t>
          </a:r>
          <a:endParaRPr lang="es-ES" sz="2400" b="1" noProof="0">
            <a:latin typeface="Century Gothic" panose="020B0502020202020204" pitchFamily="34" charset="0"/>
            <a:ea typeface="+mn-ea"/>
            <a:cs typeface="Arial" panose="020B0604020202020204" pitchFamily="34" charset="0"/>
          </a:endParaRPr>
        </a:p>
      </dgm:t>
    </dgm:pt>
    <dgm:pt modelId="{64605020-CE2E-4236-B4B7-1C796968FBED}" type="parTrans" cxnId="{FA90531A-78DD-4FF9-BC58-E78D74354517}">
      <dgm:prSet/>
      <dgm:spPr/>
      <dgm:t>
        <a:bodyPr/>
        <a:lstStyle/>
        <a:p>
          <a:endParaRPr lang="en-US"/>
        </a:p>
      </dgm:t>
    </dgm:pt>
    <dgm:pt modelId="{386A4BD6-23FF-4A26-83FD-A19D0F94C46E}" type="sibTrans" cxnId="{FA90531A-78DD-4FF9-BC58-E78D74354517}">
      <dgm:prSet/>
      <dgm:spPr/>
      <dgm:t>
        <a:bodyPr/>
        <a:lstStyle/>
        <a:p>
          <a:endParaRPr lang="en-US"/>
        </a:p>
      </dgm:t>
    </dgm:pt>
    <dgm:pt modelId="{2D7637F4-C4A0-449E-BF0B-B063256AB736}">
      <dgm:prSet phldrT="[Text]" custT="1"/>
      <dgm:spPr>
        <a:xfrm rot="5400000">
          <a:off x="3484783" y="-1446781"/>
          <a:ext cx="491936" cy="3511296"/>
        </a:xfrm>
        <a:prstGeom prst="round2SameRect">
          <a:avLst/>
        </a:prstGeom>
      </dgm:spPr>
      <dgm:t>
        <a:bodyPr/>
        <a:lstStyle/>
        <a:p>
          <a:pPr>
            <a:buChar char="•"/>
          </a:pPr>
          <a:r>
            <a:rPr lang="es-ES" sz="1300" noProof="0" dirty="0" smtClean="0">
              <a:latin typeface="Century Gothic" panose="020B0502020202020204" pitchFamily="34" charset="0"/>
              <a:ea typeface="+mn-ea"/>
              <a:cs typeface="Arial" panose="020B0604020202020204" pitchFamily="34" charset="0"/>
            </a:rPr>
            <a:t>Relacionadas</a:t>
          </a:r>
          <a:r>
            <a:rPr lang="en-US" sz="1300" dirty="0" smtClean="0">
              <a:latin typeface="Century Gothic" panose="020B0502020202020204" pitchFamily="34" charset="0"/>
              <a:ea typeface="+mn-ea"/>
              <a:cs typeface="Arial" panose="020B0604020202020204" pitchFamily="34" charset="0"/>
            </a:rPr>
            <a:t> con el </a:t>
          </a:r>
          <a:r>
            <a:rPr lang="en-US" sz="1300" dirty="0" err="1" smtClean="0">
              <a:latin typeface="Century Gothic" panose="020B0502020202020204" pitchFamily="34" charset="0"/>
              <a:ea typeface="+mn-ea"/>
              <a:cs typeface="Arial" panose="020B0604020202020204" pitchFamily="34" charset="0"/>
            </a:rPr>
            <a:t>ejercicio</a:t>
          </a:r>
          <a:r>
            <a:rPr lang="en-US" sz="1300" dirty="0" smtClean="0">
              <a:latin typeface="Century Gothic" panose="020B0502020202020204" pitchFamily="34" charset="0"/>
              <a:ea typeface="+mn-ea"/>
              <a:cs typeface="Arial" panose="020B0604020202020204" pitchFamily="34" charset="0"/>
            </a:rPr>
            <a:t> de  </a:t>
          </a:r>
          <a:r>
            <a:rPr lang="en-US" sz="1300" dirty="0" err="1" smtClean="0">
              <a:latin typeface="Century Gothic" panose="020B0502020202020204" pitchFamily="34" charset="0"/>
              <a:ea typeface="+mn-ea"/>
              <a:cs typeface="Arial" panose="020B0604020202020204" pitchFamily="34" charset="0"/>
            </a:rPr>
            <a:t>caracterización</a:t>
          </a:r>
          <a:r>
            <a:rPr lang="en-US" sz="1300" dirty="0" smtClean="0">
              <a:latin typeface="Century Gothic" panose="020B0502020202020204" pitchFamily="34" charset="0"/>
              <a:ea typeface="+mn-ea"/>
              <a:cs typeface="Arial" panose="020B0604020202020204" pitchFamily="34" charset="0"/>
            </a:rPr>
            <a:t>.</a:t>
          </a:r>
          <a:endParaRPr lang="en-US" sz="1300" dirty="0">
            <a:latin typeface="Century Gothic" panose="020B0502020202020204" pitchFamily="34" charset="0"/>
            <a:ea typeface="+mn-ea"/>
            <a:cs typeface="Arial" panose="020B0604020202020204" pitchFamily="34" charset="0"/>
          </a:endParaRPr>
        </a:p>
      </dgm:t>
    </dgm:pt>
    <dgm:pt modelId="{2EBA1317-C227-4401-AB78-7B73CFDE43BD}" type="parTrans" cxnId="{34248F81-4554-4BC0-85B5-8C91BC32E85E}">
      <dgm:prSet/>
      <dgm:spPr/>
      <dgm:t>
        <a:bodyPr/>
        <a:lstStyle/>
        <a:p>
          <a:endParaRPr lang="en-US"/>
        </a:p>
      </dgm:t>
    </dgm:pt>
    <dgm:pt modelId="{280CA48F-A0C6-4B87-8716-6CDE8614E01A}" type="sibTrans" cxnId="{34248F81-4554-4BC0-85B5-8C91BC32E85E}">
      <dgm:prSet/>
      <dgm:spPr/>
      <dgm:t>
        <a:bodyPr/>
        <a:lstStyle/>
        <a:p>
          <a:endParaRPr lang="en-US"/>
        </a:p>
      </dgm:t>
    </dgm:pt>
    <dgm:pt modelId="{91E7B9AC-211F-4E03-AA4D-74F1B90F0DC4}">
      <dgm:prSet phldrT="[Text]" custT="1"/>
      <dgm:spPr>
        <a:xfrm>
          <a:off x="0" y="647073"/>
          <a:ext cx="1975104" cy="614920"/>
        </a:xfrm>
        <a:prstGeom prst="roundRect">
          <a:avLst/>
        </a:prstGeom>
      </dgm:spPr>
      <dgm:t>
        <a:bodyPr/>
        <a:lstStyle/>
        <a:p>
          <a:pPr>
            <a:buNone/>
          </a:pPr>
          <a:r>
            <a:rPr lang="es-CO" sz="2400" b="1" noProof="0" smtClean="0">
              <a:latin typeface="Century Gothic" panose="020B0502020202020204" pitchFamily="34" charset="0"/>
              <a:ea typeface="+mn-ea"/>
              <a:cs typeface="Arial" panose="020B0604020202020204" pitchFamily="34" charset="0"/>
            </a:rPr>
            <a:t>Económicas</a:t>
          </a:r>
          <a:endParaRPr lang="es-CO" sz="2400" b="1" noProof="0">
            <a:latin typeface="Century Gothic" panose="020B0502020202020204" pitchFamily="34" charset="0"/>
            <a:ea typeface="+mn-ea"/>
            <a:cs typeface="Arial" panose="020B0604020202020204" pitchFamily="34" charset="0"/>
          </a:endParaRPr>
        </a:p>
      </dgm:t>
    </dgm:pt>
    <dgm:pt modelId="{ED23905A-44DB-48B0-81C9-E2928BFDAA35}" type="parTrans" cxnId="{3AF6E30A-0C25-4559-AAF8-60FFEAFA2944}">
      <dgm:prSet/>
      <dgm:spPr/>
      <dgm:t>
        <a:bodyPr/>
        <a:lstStyle/>
        <a:p>
          <a:endParaRPr lang="en-US"/>
        </a:p>
      </dgm:t>
    </dgm:pt>
    <dgm:pt modelId="{6310FAD9-0F5A-46A6-A7EF-06DDB4A9C4CF}" type="sibTrans" cxnId="{3AF6E30A-0C25-4559-AAF8-60FFEAFA2944}">
      <dgm:prSet/>
      <dgm:spPr/>
      <dgm:t>
        <a:bodyPr/>
        <a:lstStyle/>
        <a:p>
          <a:endParaRPr lang="en-US"/>
        </a:p>
      </dgm:t>
    </dgm:pt>
    <dgm:pt modelId="{EBC07628-4FE4-48DB-BB5E-5B5D44178470}">
      <dgm:prSet phldrT="[Text]" custT="1"/>
      <dgm:spPr>
        <a:xfrm rot="5400000">
          <a:off x="3484783" y="-801114"/>
          <a:ext cx="491936" cy="3511296"/>
        </a:xfrm>
        <a:prstGeom prst="round2SameRect">
          <a:avLst/>
        </a:prstGeom>
      </dgm:spPr>
      <dgm:t>
        <a:bodyPr/>
        <a:lstStyle/>
        <a:p>
          <a:pPr>
            <a:buChar char="•"/>
          </a:pPr>
          <a:r>
            <a:rPr lang="en-US" sz="1300" err="1" smtClean="0">
              <a:latin typeface="Century Gothic" panose="020B0502020202020204" pitchFamily="34" charset="0"/>
              <a:ea typeface="+mn-ea"/>
              <a:cs typeface="Arial" panose="020B0604020202020204" pitchFamily="34" charset="0"/>
            </a:rPr>
            <a:t>Disponibles</a:t>
          </a:r>
          <a:r>
            <a:rPr lang="en-US" sz="1300" smtClean="0">
              <a:latin typeface="Century Gothic" panose="020B0502020202020204" pitchFamily="34" charset="0"/>
              <a:ea typeface="+mn-ea"/>
              <a:cs typeface="Arial" panose="020B0604020202020204" pitchFamily="34" charset="0"/>
            </a:rPr>
            <a:t> a un </a:t>
          </a:r>
          <a:r>
            <a:rPr lang="en-US" sz="1300" err="1" smtClean="0">
              <a:latin typeface="Century Gothic" panose="020B0502020202020204" pitchFamily="34" charset="0"/>
              <a:ea typeface="+mn-ea"/>
              <a:cs typeface="Arial" panose="020B0604020202020204" pitchFamily="34" charset="0"/>
            </a:rPr>
            <a:t>costo</a:t>
          </a:r>
          <a:r>
            <a:rPr lang="en-US" sz="1300" smtClean="0">
              <a:latin typeface="Century Gothic" panose="020B0502020202020204" pitchFamily="34" charset="0"/>
              <a:ea typeface="+mn-ea"/>
              <a:cs typeface="Arial" panose="020B0604020202020204" pitchFamily="34" charset="0"/>
            </a:rPr>
            <a:t> </a:t>
          </a:r>
          <a:r>
            <a:rPr lang="en-US" sz="1300" err="1" smtClean="0">
              <a:latin typeface="Century Gothic" panose="020B0502020202020204" pitchFamily="34" charset="0"/>
              <a:ea typeface="+mn-ea"/>
              <a:cs typeface="Arial" panose="020B0604020202020204" pitchFamily="34" charset="0"/>
            </a:rPr>
            <a:t>razonable</a:t>
          </a:r>
          <a:endParaRPr lang="en-US" sz="1300">
            <a:latin typeface="Century Gothic" panose="020B0502020202020204" pitchFamily="34" charset="0"/>
            <a:ea typeface="+mn-ea"/>
            <a:cs typeface="Arial" panose="020B0604020202020204" pitchFamily="34" charset="0"/>
          </a:endParaRPr>
        </a:p>
      </dgm:t>
    </dgm:pt>
    <dgm:pt modelId="{36F51CD2-8C0D-4AF8-94C5-2213BC5B99F8}" type="parTrans" cxnId="{6EDBFAB8-B32D-4BB3-9AFE-34A6C90E4B23}">
      <dgm:prSet/>
      <dgm:spPr/>
      <dgm:t>
        <a:bodyPr/>
        <a:lstStyle/>
        <a:p>
          <a:endParaRPr lang="en-US"/>
        </a:p>
      </dgm:t>
    </dgm:pt>
    <dgm:pt modelId="{1B35100D-B483-4A54-844D-CB7B9965A560}" type="sibTrans" cxnId="{6EDBFAB8-B32D-4BB3-9AFE-34A6C90E4B23}">
      <dgm:prSet/>
      <dgm:spPr/>
      <dgm:t>
        <a:bodyPr/>
        <a:lstStyle/>
        <a:p>
          <a:endParaRPr lang="en-US"/>
        </a:p>
      </dgm:t>
    </dgm:pt>
    <dgm:pt modelId="{9A85DC57-4D78-4ABB-8608-B1F1A4D725EF}">
      <dgm:prSet phldrT="[Text]" custT="1"/>
      <dgm:spPr>
        <a:xfrm rot="5400000">
          <a:off x="3484783" y="-801114"/>
          <a:ext cx="491936" cy="3511296"/>
        </a:xfrm>
        <a:prstGeom prst="round2SameRect">
          <a:avLst/>
        </a:prstGeom>
      </dgm:spPr>
      <dgm:t>
        <a:bodyPr/>
        <a:lstStyle/>
        <a:p>
          <a:pPr>
            <a:buChar char="•"/>
          </a:pPr>
          <a:r>
            <a:rPr lang="en-US" sz="1300" smtClean="0">
              <a:latin typeface="Century Gothic" panose="020B0502020202020204" pitchFamily="34" charset="0"/>
              <a:ea typeface="+mn-ea"/>
              <a:cs typeface="Arial" panose="020B0604020202020204" pitchFamily="34" charset="0"/>
            </a:rPr>
            <a:t>Su </a:t>
          </a:r>
          <a:r>
            <a:rPr lang="en-US" sz="1300" err="1" smtClean="0">
              <a:latin typeface="Century Gothic" panose="020B0502020202020204" pitchFamily="34" charset="0"/>
              <a:ea typeface="+mn-ea"/>
              <a:cs typeface="Arial" panose="020B0604020202020204" pitchFamily="34" charset="0"/>
            </a:rPr>
            <a:t>beneficio</a:t>
          </a:r>
          <a:r>
            <a:rPr lang="en-US" sz="1300" smtClean="0">
              <a:latin typeface="Century Gothic" panose="020B0502020202020204" pitchFamily="34" charset="0"/>
              <a:ea typeface="+mn-ea"/>
              <a:cs typeface="Arial" panose="020B0604020202020204" pitchFamily="34" charset="0"/>
            </a:rPr>
            <a:t> </a:t>
          </a:r>
          <a:r>
            <a:rPr lang="en-US" sz="1300" err="1" smtClean="0">
              <a:latin typeface="Century Gothic" panose="020B0502020202020204" pitchFamily="34" charset="0"/>
              <a:ea typeface="+mn-ea"/>
              <a:cs typeface="Arial" panose="020B0604020202020204" pitchFamily="34" charset="0"/>
            </a:rPr>
            <a:t>es</a:t>
          </a:r>
          <a:r>
            <a:rPr lang="en-US" sz="1300" smtClean="0">
              <a:latin typeface="Century Gothic" panose="020B0502020202020204" pitchFamily="34" charset="0"/>
              <a:ea typeface="+mn-ea"/>
              <a:cs typeface="Arial" panose="020B0604020202020204" pitchFamily="34" charset="0"/>
            </a:rPr>
            <a:t> mayor al </a:t>
          </a:r>
          <a:r>
            <a:rPr lang="en-US" sz="1300" err="1" smtClean="0">
              <a:latin typeface="Century Gothic" panose="020B0502020202020204" pitchFamily="34" charset="0"/>
              <a:ea typeface="+mn-ea"/>
              <a:cs typeface="Arial" panose="020B0604020202020204" pitchFamily="34" charset="0"/>
            </a:rPr>
            <a:t>costo</a:t>
          </a:r>
          <a:r>
            <a:rPr lang="en-US" sz="1300" smtClean="0">
              <a:latin typeface="Century Gothic" panose="020B0502020202020204" pitchFamily="34" charset="0"/>
              <a:ea typeface="+mn-ea"/>
              <a:cs typeface="Arial" panose="020B0604020202020204" pitchFamily="34" charset="0"/>
            </a:rPr>
            <a:t> de </a:t>
          </a:r>
          <a:r>
            <a:rPr lang="en-US" sz="1300" err="1" smtClean="0">
              <a:latin typeface="Century Gothic" panose="020B0502020202020204" pitchFamily="34" charset="0"/>
              <a:ea typeface="+mn-ea"/>
              <a:cs typeface="Arial" panose="020B0604020202020204" pitchFamily="34" charset="0"/>
            </a:rPr>
            <a:t>recolección</a:t>
          </a:r>
          <a:r>
            <a:rPr lang="en-US" sz="1300" smtClean="0">
              <a:latin typeface="Arial" panose="020B0604020202020204" pitchFamily="34" charset="0"/>
              <a:ea typeface="+mn-ea"/>
              <a:cs typeface="Arial" panose="020B0604020202020204" pitchFamily="34" charset="0"/>
            </a:rPr>
            <a:t>.</a:t>
          </a:r>
          <a:endParaRPr lang="en-US" sz="1300">
            <a:latin typeface="Arial" panose="020B0604020202020204" pitchFamily="34" charset="0"/>
            <a:ea typeface="+mn-ea"/>
            <a:cs typeface="Arial" panose="020B0604020202020204" pitchFamily="34" charset="0"/>
          </a:endParaRPr>
        </a:p>
      </dgm:t>
    </dgm:pt>
    <dgm:pt modelId="{C6F295C7-7182-4BDC-83A4-0A4228869377}" type="parTrans" cxnId="{28356B59-4C71-4DC2-8A12-5AFF47D7ABA8}">
      <dgm:prSet/>
      <dgm:spPr/>
      <dgm:t>
        <a:bodyPr/>
        <a:lstStyle/>
        <a:p>
          <a:endParaRPr lang="en-US"/>
        </a:p>
      </dgm:t>
    </dgm:pt>
    <dgm:pt modelId="{C5B874C9-5481-44E1-BDE7-49955D7ECD89}" type="sibTrans" cxnId="{28356B59-4C71-4DC2-8A12-5AFF47D7ABA8}">
      <dgm:prSet/>
      <dgm:spPr/>
      <dgm:t>
        <a:bodyPr/>
        <a:lstStyle/>
        <a:p>
          <a:endParaRPr lang="en-US"/>
        </a:p>
      </dgm:t>
    </dgm:pt>
    <dgm:pt modelId="{3298302E-EE32-4747-9D84-67F7BCAD66BB}">
      <dgm:prSet phldrT="[Text]" custT="1"/>
      <dgm:spPr>
        <a:xfrm>
          <a:off x="0" y="1292739"/>
          <a:ext cx="1975104" cy="614920"/>
        </a:xfrm>
        <a:prstGeom prst="roundRect">
          <a:avLst/>
        </a:prstGeom>
      </dgm:spPr>
      <dgm:t>
        <a:bodyPr/>
        <a:lstStyle/>
        <a:p>
          <a:pPr>
            <a:buNone/>
          </a:pPr>
          <a:r>
            <a:rPr lang="en-US" sz="2400" b="1" dirty="0" err="1" smtClean="0">
              <a:latin typeface="Century Gothic" panose="020B0502020202020204" pitchFamily="34" charset="0"/>
              <a:ea typeface="+mn-ea"/>
              <a:cs typeface="Arial" panose="020B0604020202020204" pitchFamily="34" charset="0"/>
            </a:rPr>
            <a:t>Medibles</a:t>
          </a:r>
          <a:endParaRPr lang="en-US" sz="2400" b="1" dirty="0">
            <a:latin typeface="Century Gothic" panose="020B0502020202020204" pitchFamily="34" charset="0"/>
            <a:ea typeface="+mn-ea"/>
            <a:cs typeface="Arial" panose="020B0604020202020204" pitchFamily="34" charset="0"/>
          </a:endParaRPr>
        </a:p>
      </dgm:t>
    </dgm:pt>
    <dgm:pt modelId="{04026B1B-C7CC-45A5-B4A6-507320C0DCBA}" type="parTrans" cxnId="{92A40E09-9265-4398-B30F-D0FCE3519116}">
      <dgm:prSet/>
      <dgm:spPr/>
      <dgm:t>
        <a:bodyPr/>
        <a:lstStyle/>
        <a:p>
          <a:endParaRPr lang="en-US"/>
        </a:p>
      </dgm:t>
    </dgm:pt>
    <dgm:pt modelId="{E1ED669B-223A-4730-A5A3-2DF8E8764132}" type="sibTrans" cxnId="{92A40E09-9265-4398-B30F-D0FCE3519116}">
      <dgm:prSet/>
      <dgm:spPr/>
      <dgm:t>
        <a:bodyPr/>
        <a:lstStyle/>
        <a:p>
          <a:endParaRPr lang="en-US"/>
        </a:p>
      </dgm:t>
    </dgm:pt>
    <dgm:pt modelId="{98F3077B-C1CF-41F7-917D-5D44893E98A5}">
      <dgm:prSet phldrT="[Text]" custT="1"/>
      <dgm:spPr>
        <a:xfrm rot="5400000">
          <a:off x="3484783" y="-155448"/>
          <a:ext cx="491936" cy="3511296"/>
        </a:xfrm>
        <a:prstGeom prst="round2SameRect">
          <a:avLst/>
        </a:prstGeom>
      </dgm:spPr>
      <dgm:t>
        <a:bodyPr/>
        <a:lstStyle/>
        <a:p>
          <a:pPr>
            <a:buChar char="•"/>
          </a:pPr>
          <a:r>
            <a:rPr lang="en-US" sz="1300" err="1" smtClean="0">
              <a:latin typeface="Century Gothic" panose="020B0502020202020204" pitchFamily="34" charset="0"/>
              <a:ea typeface="+mn-ea"/>
              <a:cs typeface="Arial" panose="020B0604020202020204" pitchFamily="34" charset="0"/>
            </a:rPr>
            <a:t>Medibles</a:t>
          </a:r>
          <a:r>
            <a:rPr lang="en-US" sz="1300" smtClean="0">
              <a:latin typeface="Century Gothic" panose="020B0502020202020204" pitchFamily="34" charset="0"/>
              <a:ea typeface="+mn-ea"/>
              <a:cs typeface="Arial" panose="020B0604020202020204" pitchFamily="34" charset="0"/>
            </a:rPr>
            <a:t> para </a:t>
          </a:r>
          <a:r>
            <a:rPr lang="en-US" sz="1300" err="1" smtClean="0">
              <a:latin typeface="Century Gothic" panose="020B0502020202020204" pitchFamily="34" charset="0"/>
              <a:ea typeface="+mn-ea"/>
              <a:cs typeface="Arial" panose="020B0604020202020204" pitchFamily="34" charset="0"/>
            </a:rPr>
            <a:t>cada</a:t>
          </a:r>
          <a:r>
            <a:rPr lang="en-US" sz="1300" smtClean="0">
              <a:latin typeface="Century Gothic" panose="020B0502020202020204" pitchFamily="34" charset="0"/>
              <a:ea typeface="+mn-ea"/>
              <a:cs typeface="Arial" panose="020B0604020202020204" pitchFamily="34" charset="0"/>
            </a:rPr>
            <a:t> </a:t>
          </a:r>
          <a:r>
            <a:rPr lang="en-US" sz="1300" err="1" smtClean="0">
              <a:latin typeface="Century Gothic" panose="020B0502020202020204" pitchFamily="34" charset="0"/>
              <a:ea typeface="+mn-ea"/>
              <a:cs typeface="Arial" panose="020B0604020202020204" pitchFamily="34" charset="0"/>
            </a:rPr>
            <a:t>ciudadano</a:t>
          </a:r>
          <a:r>
            <a:rPr lang="en-US" sz="1300" smtClean="0">
              <a:latin typeface="Century Gothic" panose="020B0502020202020204" pitchFamily="34" charset="0"/>
              <a:ea typeface="+mn-ea"/>
              <a:cs typeface="Arial" panose="020B0604020202020204" pitchFamily="34" charset="0"/>
            </a:rPr>
            <a:t>, </a:t>
          </a:r>
          <a:r>
            <a:rPr lang="en-US" sz="1300" err="1" smtClean="0">
              <a:latin typeface="Century Gothic" panose="020B0502020202020204" pitchFamily="34" charset="0"/>
              <a:ea typeface="+mn-ea"/>
              <a:cs typeface="Arial" panose="020B0604020202020204" pitchFamily="34" charset="0"/>
            </a:rPr>
            <a:t>usuario</a:t>
          </a:r>
          <a:r>
            <a:rPr lang="en-US" sz="1300" smtClean="0">
              <a:latin typeface="Century Gothic" panose="020B0502020202020204" pitchFamily="34" charset="0"/>
              <a:ea typeface="+mn-ea"/>
              <a:cs typeface="Arial" panose="020B0604020202020204" pitchFamily="34" charset="0"/>
            </a:rPr>
            <a:t> o </a:t>
          </a:r>
          <a:r>
            <a:rPr lang="en-US" sz="1300" err="1" smtClean="0">
              <a:latin typeface="Century Gothic" panose="020B0502020202020204" pitchFamily="34" charset="0"/>
              <a:ea typeface="+mn-ea"/>
              <a:cs typeface="Arial" panose="020B0604020202020204" pitchFamily="34" charset="0"/>
            </a:rPr>
            <a:t>grupo</a:t>
          </a:r>
          <a:r>
            <a:rPr lang="en-US" sz="1300" smtClean="0">
              <a:latin typeface="Century Gothic" panose="020B0502020202020204" pitchFamily="34" charset="0"/>
              <a:ea typeface="+mn-ea"/>
              <a:cs typeface="Arial" panose="020B0604020202020204" pitchFamily="34" charset="0"/>
            </a:rPr>
            <a:t> de </a:t>
          </a:r>
          <a:r>
            <a:rPr lang="en-US" sz="1300" err="1" smtClean="0">
              <a:latin typeface="Century Gothic" panose="020B0502020202020204" pitchFamily="34" charset="0"/>
              <a:ea typeface="+mn-ea"/>
              <a:cs typeface="Arial" panose="020B0604020202020204" pitchFamily="34" charset="0"/>
            </a:rPr>
            <a:t>interés</a:t>
          </a:r>
          <a:r>
            <a:rPr lang="en-US" sz="1800" smtClean="0">
              <a:latin typeface="Arial" panose="020B0604020202020204" pitchFamily="34" charset="0"/>
              <a:ea typeface="+mn-ea"/>
              <a:cs typeface="Arial" panose="020B0604020202020204" pitchFamily="34" charset="0"/>
            </a:rPr>
            <a:t>.</a:t>
          </a:r>
          <a:endParaRPr lang="en-US" sz="1800">
            <a:latin typeface="Arial" panose="020B0604020202020204" pitchFamily="34" charset="0"/>
            <a:ea typeface="+mn-ea"/>
            <a:cs typeface="Arial" panose="020B0604020202020204" pitchFamily="34" charset="0"/>
          </a:endParaRPr>
        </a:p>
      </dgm:t>
    </dgm:pt>
    <dgm:pt modelId="{A51AE01F-0765-4BEB-AAAD-EDFD65012A2F}" type="parTrans" cxnId="{95492E6E-5203-48DB-942F-1A44B1DF5979}">
      <dgm:prSet/>
      <dgm:spPr/>
      <dgm:t>
        <a:bodyPr/>
        <a:lstStyle/>
        <a:p>
          <a:endParaRPr lang="en-US"/>
        </a:p>
      </dgm:t>
    </dgm:pt>
    <dgm:pt modelId="{FCBF7897-88BE-413A-A41D-C7C7D0890CEF}" type="sibTrans" cxnId="{95492E6E-5203-48DB-942F-1A44B1DF5979}">
      <dgm:prSet/>
      <dgm:spPr/>
      <dgm:t>
        <a:bodyPr/>
        <a:lstStyle/>
        <a:p>
          <a:endParaRPr lang="en-US"/>
        </a:p>
      </dgm:t>
    </dgm:pt>
    <dgm:pt modelId="{D8B3117E-F9C5-4991-A9CD-06EC5A7D3A28}">
      <dgm:prSet phldrT="[Text]" custT="1"/>
      <dgm:spPr>
        <a:xfrm>
          <a:off x="0" y="1938406"/>
          <a:ext cx="1975104" cy="614920"/>
        </a:xfrm>
        <a:prstGeom prst="roundRect">
          <a:avLst/>
        </a:prstGeom>
      </dgm:spPr>
      <dgm:t>
        <a:bodyPr/>
        <a:lstStyle/>
        <a:p>
          <a:pPr>
            <a:buNone/>
          </a:pPr>
          <a:r>
            <a:rPr lang="en-US" sz="2400" b="1" err="1" smtClean="0">
              <a:latin typeface="Century Gothic" panose="020B0502020202020204" pitchFamily="34" charset="0"/>
              <a:ea typeface="+mn-ea"/>
              <a:cs typeface="Arial" panose="020B0604020202020204" pitchFamily="34" charset="0"/>
            </a:rPr>
            <a:t>Asociativas</a:t>
          </a:r>
          <a:endParaRPr lang="en-US" sz="2400" b="1">
            <a:latin typeface="Century Gothic" panose="020B0502020202020204" pitchFamily="34" charset="0"/>
            <a:ea typeface="+mn-ea"/>
            <a:cs typeface="Arial" panose="020B0604020202020204" pitchFamily="34" charset="0"/>
          </a:endParaRPr>
        </a:p>
      </dgm:t>
    </dgm:pt>
    <dgm:pt modelId="{DD5279C8-5C09-457C-BDEE-5E66E8C5D334}" type="parTrans" cxnId="{0A81310D-5290-4638-AE5F-E0E52412A6D8}">
      <dgm:prSet/>
      <dgm:spPr/>
      <dgm:t>
        <a:bodyPr/>
        <a:lstStyle/>
        <a:p>
          <a:endParaRPr lang="en-US"/>
        </a:p>
      </dgm:t>
    </dgm:pt>
    <dgm:pt modelId="{2CB460D0-61F4-41A2-9952-C658551095A7}" type="sibTrans" cxnId="{0A81310D-5290-4638-AE5F-E0E52412A6D8}">
      <dgm:prSet/>
      <dgm:spPr/>
      <dgm:t>
        <a:bodyPr/>
        <a:lstStyle/>
        <a:p>
          <a:endParaRPr lang="en-US"/>
        </a:p>
      </dgm:t>
    </dgm:pt>
    <dgm:pt modelId="{CDA0FD1B-A578-4261-84E7-A9BBB8BB5F11}">
      <dgm:prSet phldrT="[Text]" custT="1"/>
      <dgm:spPr>
        <a:xfrm>
          <a:off x="0" y="2584072"/>
          <a:ext cx="1975104" cy="614920"/>
        </a:xfrm>
        <a:prstGeom prst="roundRect">
          <a:avLst/>
        </a:prstGeom>
      </dgm:spPr>
      <dgm:t>
        <a:bodyPr/>
        <a:lstStyle/>
        <a:p>
          <a:pPr>
            <a:buNone/>
          </a:pPr>
          <a:r>
            <a:rPr lang="en-US" sz="2400" b="1" err="1" smtClean="0">
              <a:latin typeface="Century Gothic" panose="020B0502020202020204" pitchFamily="34" charset="0"/>
              <a:ea typeface="+mn-ea"/>
              <a:cs typeface="Arial" panose="020B0604020202020204" pitchFamily="34" charset="0"/>
            </a:rPr>
            <a:t>Consistentes</a:t>
          </a:r>
          <a:endParaRPr lang="en-US" sz="2400" b="1">
            <a:latin typeface="Century Gothic" panose="020B0502020202020204" pitchFamily="34" charset="0"/>
            <a:ea typeface="+mn-ea"/>
            <a:cs typeface="Arial" panose="020B0604020202020204" pitchFamily="34" charset="0"/>
          </a:endParaRPr>
        </a:p>
      </dgm:t>
    </dgm:pt>
    <dgm:pt modelId="{2AC761FE-0B8B-4696-9DCB-96997B0386CC}" type="parTrans" cxnId="{F662830D-004A-4385-B795-AF0B94A431A2}">
      <dgm:prSet/>
      <dgm:spPr/>
      <dgm:t>
        <a:bodyPr/>
        <a:lstStyle/>
        <a:p>
          <a:endParaRPr lang="en-US"/>
        </a:p>
      </dgm:t>
    </dgm:pt>
    <dgm:pt modelId="{C84B1015-D714-4EE5-AF68-8B491B4D8101}" type="sibTrans" cxnId="{F662830D-004A-4385-B795-AF0B94A431A2}">
      <dgm:prSet/>
      <dgm:spPr/>
      <dgm:t>
        <a:bodyPr/>
        <a:lstStyle/>
        <a:p>
          <a:endParaRPr lang="en-US"/>
        </a:p>
      </dgm:t>
    </dgm:pt>
    <dgm:pt modelId="{6A9E9296-D2FC-485C-90E6-DD6CF35BAC15}">
      <dgm:prSet custT="1"/>
      <dgm:spPr>
        <a:xfrm rot="5400000">
          <a:off x="3484783" y="490218"/>
          <a:ext cx="491936" cy="3511296"/>
        </a:xfrm>
        <a:prstGeom prst="round2SameRect">
          <a:avLst/>
        </a:prstGeom>
      </dgm:spPr>
      <dgm:t>
        <a:bodyPr/>
        <a:lstStyle/>
        <a:p>
          <a:pPr>
            <a:buChar char="•"/>
          </a:pPr>
          <a:r>
            <a:rPr lang="en-US" sz="1300" err="1" smtClean="0">
              <a:latin typeface="Century Gothic" panose="020B0502020202020204" pitchFamily="34" charset="0"/>
              <a:ea typeface="+mn-ea"/>
              <a:cs typeface="Arial" panose="020B0604020202020204" pitchFamily="34" charset="0"/>
            </a:rPr>
            <a:t>Permiten</a:t>
          </a:r>
          <a:r>
            <a:rPr lang="en-US" sz="1300" smtClean="0">
              <a:latin typeface="Century Gothic" panose="020B0502020202020204" pitchFamily="34" charset="0"/>
              <a:ea typeface="+mn-ea"/>
              <a:cs typeface="Arial" panose="020B0604020202020204" pitchFamily="34" charset="0"/>
            </a:rPr>
            <a:t> la </a:t>
          </a:r>
          <a:r>
            <a:rPr lang="en-US" sz="1300" err="1" smtClean="0">
              <a:latin typeface="Century Gothic" panose="020B0502020202020204" pitchFamily="34" charset="0"/>
              <a:ea typeface="+mn-ea"/>
              <a:cs typeface="Arial" panose="020B0604020202020204" pitchFamily="34" charset="0"/>
            </a:rPr>
            <a:t>segmentación</a:t>
          </a:r>
          <a:r>
            <a:rPr lang="en-US" sz="1300" smtClean="0">
              <a:latin typeface="Century Gothic" panose="020B0502020202020204" pitchFamily="34" charset="0"/>
              <a:ea typeface="+mn-ea"/>
              <a:cs typeface="Arial" panose="020B0604020202020204" pitchFamily="34" charset="0"/>
            </a:rPr>
            <a:t>.</a:t>
          </a:r>
          <a:endParaRPr lang="en-US" sz="1300">
            <a:latin typeface="Century Gothic" panose="020B0502020202020204" pitchFamily="34" charset="0"/>
            <a:ea typeface="+mn-ea"/>
            <a:cs typeface="Arial" panose="020B0604020202020204" pitchFamily="34" charset="0"/>
          </a:endParaRPr>
        </a:p>
      </dgm:t>
    </dgm:pt>
    <dgm:pt modelId="{F4159512-CC00-4868-9888-C9102574C490}" type="parTrans" cxnId="{B65E92CE-B2CB-4EE6-986D-5F0B033CD9DE}">
      <dgm:prSet/>
      <dgm:spPr/>
      <dgm:t>
        <a:bodyPr/>
        <a:lstStyle/>
        <a:p>
          <a:endParaRPr lang="en-US"/>
        </a:p>
      </dgm:t>
    </dgm:pt>
    <dgm:pt modelId="{2E9D9546-4859-4D73-9511-CC48899E43EF}" type="sibTrans" cxnId="{B65E92CE-B2CB-4EE6-986D-5F0B033CD9DE}">
      <dgm:prSet/>
      <dgm:spPr/>
      <dgm:t>
        <a:bodyPr/>
        <a:lstStyle/>
        <a:p>
          <a:endParaRPr lang="en-US"/>
        </a:p>
      </dgm:t>
    </dgm:pt>
    <dgm:pt modelId="{735E25A7-9DB2-4AE2-B80E-39C52272BF81}">
      <dgm:prSet custT="1"/>
      <dgm:spPr>
        <a:xfrm rot="5400000">
          <a:off x="3484783" y="490218"/>
          <a:ext cx="491936" cy="3511296"/>
        </a:xfrm>
        <a:prstGeom prst="round2SameRect">
          <a:avLst/>
        </a:prstGeom>
      </dgm:spPr>
      <dgm:t>
        <a:bodyPr/>
        <a:lstStyle/>
        <a:p>
          <a:pPr>
            <a:buChar char="•"/>
          </a:pPr>
          <a:r>
            <a:rPr lang="en-US" sz="1300" smtClean="0">
              <a:latin typeface="Century Gothic" panose="020B0502020202020204" pitchFamily="34" charset="0"/>
              <a:ea typeface="+mn-ea"/>
              <a:cs typeface="Arial" panose="020B0604020202020204" pitchFamily="34" charset="0"/>
            </a:rPr>
            <a:t>Se </a:t>
          </a:r>
          <a:r>
            <a:rPr lang="en-US" sz="1300" err="1" smtClean="0">
              <a:latin typeface="Century Gothic" panose="020B0502020202020204" pitchFamily="34" charset="0"/>
              <a:ea typeface="+mn-ea"/>
              <a:cs typeface="Arial" panose="020B0604020202020204" pitchFamily="34" charset="0"/>
            </a:rPr>
            <a:t>asocian</a:t>
          </a:r>
          <a:r>
            <a:rPr lang="en-US" sz="1300" smtClean="0">
              <a:latin typeface="Century Gothic" panose="020B0502020202020204" pitchFamily="34" charset="0"/>
              <a:ea typeface="+mn-ea"/>
              <a:cs typeface="Arial" panose="020B0604020202020204" pitchFamily="34" charset="0"/>
            </a:rPr>
            <a:t> o </a:t>
          </a:r>
          <a:r>
            <a:rPr lang="en-US" sz="1300" err="1" smtClean="0">
              <a:latin typeface="Century Gothic" panose="020B0502020202020204" pitchFamily="34" charset="0"/>
              <a:ea typeface="+mn-ea"/>
              <a:cs typeface="Arial" panose="020B0604020202020204" pitchFamily="34" charset="0"/>
            </a:rPr>
            <a:t>relacionan</a:t>
          </a:r>
          <a:r>
            <a:rPr lang="en-US" sz="1300" smtClean="0">
              <a:latin typeface="Century Gothic" panose="020B0502020202020204" pitchFamily="34" charset="0"/>
              <a:ea typeface="+mn-ea"/>
              <a:cs typeface="Arial" panose="020B0604020202020204" pitchFamily="34" charset="0"/>
            </a:rPr>
            <a:t> con las </a:t>
          </a:r>
          <a:r>
            <a:rPr lang="en-US" sz="1300" err="1" smtClean="0">
              <a:latin typeface="Century Gothic" panose="020B0502020202020204" pitchFamily="34" charset="0"/>
              <a:ea typeface="+mn-ea"/>
              <a:cs typeface="Arial" panose="020B0604020202020204" pitchFamily="34" charset="0"/>
            </a:rPr>
            <a:t>necesidades</a:t>
          </a:r>
          <a:r>
            <a:rPr lang="en-US" sz="1300" smtClean="0">
              <a:latin typeface="Century Gothic" panose="020B0502020202020204" pitchFamily="34" charset="0"/>
              <a:ea typeface="+mn-ea"/>
              <a:cs typeface="Arial" panose="020B0604020202020204" pitchFamily="34" charset="0"/>
            </a:rPr>
            <a:t> de la </a:t>
          </a:r>
          <a:r>
            <a:rPr lang="en-US" sz="1300" err="1" smtClean="0">
              <a:latin typeface="Century Gothic" panose="020B0502020202020204" pitchFamily="34" charset="0"/>
              <a:ea typeface="+mn-ea"/>
              <a:cs typeface="Arial" panose="020B0604020202020204" pitchFamily="34" charset="0"/>
            </a:rPr>
            <a:t>mayoría</a:t>
          </a:r>
          <a:r>
            <a:rPr lang="en-US" sz="1300" smtClean="0">
              <a:latin typeface="Century Gothic" panose="020B0502020202020204" pitchFamily="34" charset="0"/>
              <a:ea typeface="+mn-ea"/>
              <a:cs typeface="Arial" panose="020B0604020202020204" pitchFamily="34" charset="0"/>
            </a:rPr>
            <a:t> </a:t>
          </a:r>
          <a:r>
            <a:rPr lang="en-US" sz="1300" err="1" smtClean="0">
              <a:latin typeface="Century Gothic" panose="020B0502020202020204" pitchFamily="34" charset="0"/>
              <a:ea typeface="+mn-ea"/>
              <a:cs typeface="Arial" panose="020B0604020202020204" pitchFamily="34" charset="0"/>
            </a:rPr>
            <a:t>en</a:t>
          </a:r>
          <a:r>
            <a:rPr lang="en-US" sz="1300" smtClean="0">
              <a:latin typeface="Century Gothic" panose="020B0502020202020204" pitchFamily="34" charset="0"/>
              <a:ea typeface="+mn-ea"/>
              <a:cs typeface="Arial" panose="020B0604020202020204" pitchFamily="34" charset="0"/>
            </a:rPr>
            <a:t> </a:t>
          </a:r>
          <a:r>
            <a:rPr lang="en-US" sz="1300" err="1" smtClean="0">
              <a:latin typeface="Century Gothic" panose="020B0502020202020204" pitchFamily="34" charset="0"/>
              <a:ea typeface="+mn-ea"/>
              <a:cs typeface="Arial" panose="020B0604020202020204" pitchFamily="34" charset="0"/>
            </a:rPr>
            <a:t>cada</a:t>
          </a:r>
          <a:r>
            <a:rPr lang="en-US" sz="1300" smtClean="0">
              <a:latin typeface="Century Gothic" panose="020B0502020202020204" pitchFamily="34" charset="0"/>
              <a:ea typeface="+mn-ea"/>
              <a:cs typeface="Arial" panose="020B0604020202020204" pitchFamily="34" charset="0"/>
            </a:rPr>
            <a:t> </a:t>
          </a:r>
          <a:r>
            <a:rPr lang="en-US" sz="1300" err="1" smtClean="0">
              <a:latin typeface="Century Gothic" panose="020B0502020202020204" pitchFamily="34" charset="0"/>
              <a:ea typeface="+mn-ea"/>
              <a:cs typeface="Arial" panose="020B0604020202020204" pitchFamily="34" charset="0"/>
            </a:rPr>
            <a:t>grupo</a:t>
          </a:r>
          <a:r>
            <a:rPr lang="en-US" sz="1300" smtClean="0">
              <a:latin typeface="Century Gothic" panose="020B0502020202020204" pitchFamily="34" charset="0"/>
              <a:ea typeface="+mn-ea"/>
              <a:cs typeface="Arial" panose="020B0604020202020204" pitchFamily="34" charset="0"/>
            </a:rPr>
            <a:t>.</a:t>
          </a:r>
          <a:endParaRPr lang="en-US" sz="1300">
            <a:latin typeface="Century Gothic" panose="020B0502020202020204" pitchFamily="34" charset="0"/>
            <a:ea typeface="+mn-ea"/>
            <a:cs typeface="Arial" panose="020B0604020202020204" pitchFamily="34" charset="0"/>
          </a:endParaRPr>
        </a:p>
      </dgm:t>
    </dgm:pt>
    <dgm:pt modelId="{40102537-098A-4130-AB2E-47C935EC491A}" type="parTrans" cxnId="{1DE04A46-E017-470D-A10F-C7C1FB7216EB}">
      <dgm:prSet/>
      <dgm:spPr/>
      <dgm:t>
        <a:bodyPr/>
        <a:lstStyle/>
        <a:p>
          <a:endParaRPr lang="en-US"/>
        </a:p>
      </dgm:t>
    </dgm:pt>
    <dgm:pt modelId="{CBAED7EA-B4BC-4FEA-AB82-A26BC41C4A8E}" type="sibTrans" cxnId="{1DE04A46-E017-470D-A10F-C7C1FB7216EB}">
      <dgm:prSet/>
      <dgm:spPr/>
      <dgm:t>
        <a:bodyPr/>
        <a:lstStyle/>
        <a:p>
          <a:endParaRPr lang="en-US"/>
        </a:p>
      </dgm:t>
    </dgm:pt>
    <dgm:pt modelId="{EE6568C0-F541-4DEF-80AC-B9E980010381}">
      <dgm:prSet phldrT="[Text]" custT="1"/>
      <dgm:spPr>
        <a:xfrm rot="5400000">
          <a:off x="3484783" y="1135885"/>
          <a:ext cx="491936" cy="3511296"/>
        </a:xfrm>
        <a:prstGeom prst="round2SameRect">
          <a:avLst/>
        </a:prstGeom>
      </dgm:spPr>
      <dgm:t>
        <a:bodyPr/>
        <a:lstStyle/>
        <a:p>
          <a:pPr>
            <a:buChar char="•"/>
          </a:pPr>
          <a:r>
            <a:rPr lang="en-US" sz="1300" b="0" err="1" smtClean="0">
              <a:latin typeface="Century Gothic" panose="020B0502020202020204" pitchFamily="34" charset="0"/>
              <a:ea typeface="+mn-ea"/>
              <a:cs typeface="Arial" panose="020B0604020202020204" pitchFamily="34" charset="0"/>
            </a:rPr>
            <a:t>Sus</a:t>
          </a:r>
          <a:r>
            <a:rPr lang="en-US" sz="1300" b="0" smtClean="0">
              <a:latin typeface="Century Gothic" panose="020B0502020202020204" pitchFamily="34" charset="0"/>
              <a:ea typeface="+mn-ea"/>
              <a:cs typeface="Arial" panose="020B0604020202020204" pitchFamily="34" charset="0"/>
            </a:rPr>
            <a:t> </a:t>
          </a:r>
          <a:r>
            <a:rPr lang="en-US" sz="1300" b="0" err="1" smtClean="0">
              <a:latin typeface="Century Gothic" panose="020B0502020202020204" pitchFamily="34" charset="0"/>
              <a:ea typeface="+mn-ea"/>
              <a:cs typeface="Arial" panose="020B0604020202020204" pitchFamily="34" charset="0"/>
            </a:rPr>
            <a:t>resultados</a:t>
          </a:r>
          <a:r>
            <a:rPr lang="en-US" sz="1300" b="0" smtClean="0">
              <a:latin typeface="Century Gothic" panose="020B0502020202020204" pitchFamily="34" charset="0"/>
              <a:ea typeface="+mn-ea"/>
              <a:cs typeface="Arial" panose="020B0604020202020204" pitchFamily="34" charset="0"/>
            </a:rPr>
            <a:t> permanence </a:t>
          </a:r>
          <a:r>
            <a:rPr lang="en-US" sz="1300" b="0" err="1" smtClean="0">
              <a:latin typeface="Century Gothic" panose="020B0502020202020204" pitchFamily="34" charset="0"/>
              <a:ea typeface="+mn-ea"/>
              <a:cs typeface="Arial" panose="020B0604020202020204" pitchFamily="34" charset="0"/>
            </a:rPr>
            <a:t>en</a:t>
          </a:r>
          <a:r>
            <a:rPr lang="en-US" sz="1300" b="0" smtClean="0">
              <a:latin typeface="Century Gothic" panose="020B0502020202020204" pitchFamily="34" charset="0"/>
              <a:ea typeface="+mn-ea"/>
              <a:cs typeface="Arial" panose="020B0604020202020204" pitchFamily="34" charset="0"/>
            </a:rPr>
            <a:t> el  </a:t>
          </a:r>
          <a:r>
            <a:rPr lang="en-US" sz="1300" b="0" err="1" smtClean="0">
              <a:latin typeface="Century Gothic" panose="020B0502020202020204" pitchFamily="34" charset="0"/>
              <a:ea typeface="+mn-ea"/>
              <a:cs typeface="Arial" panose="020B0604020202020204" pitchFamily="34" charset="0"/>
            </a:rPr>
            <a:t>tiempo</a:t>
          </a:r>
          <a:r>
            <a:rPr lang="en-US" sz="1300" smtClean="0">
              <a:latin typeface="Century Gothic" panose="020B0502020202020204" pitchFamily="34" charset="0"/>
              <a:ea typeface="+mn-ea"/>
              <a:cs typeface="Arial" panose="020B0604020202020204" pitchFamily="34" charset="0"/>
            </a:rPr>
            <a:t>.</a:t>
          </a:r>
          <a:endParaRPr lang="en-US" sz="1300">
            <a:latin typeface="Century Gothic" panose="020B0502020202020204" pitchFamily="34" charset="0"/>
            <a:ea typeface="+mn-ea"/>
            <a:cs typeface="Arial" panose="020B0604020202020204" pitchFamily="34" charset="0"/>
          </a:endParaRPr>
        </a:p>
      </dgm:t>
    </dgm:pt>
    <dgm:pt modelId="{2FF41FC6-BD8E-42DD-ADBC-35F927996E6F}" type="parTrans" cxnId="{885E4084-9952-4791-BEF7-88A55A6AC1B2}">
      <dgm:prSet/>
      <dgm:spPr/>
      <dgm:t>
        <a:bodyPr/>
        <a:lstStyle/>
        <a:p>
          <a:endParaRPr lang="en-US"/>
        </a:p>
      </dgm:t>
    </dgm:pt>
    <dgm:pt modelId="{DFBD91FD-8BF8-4118-96DF-9C55C30C7F9D}" type="sibTrans" cxnId="{885E4084-9952-4791-BEF7-88A55A6AC1B2}">
      <dgm:prSet/>
      <dgm:spPr/>
      <dgm:t>
        <a:bodyPr/>
        <a:lstStyle/>
        <a:p>
          <a:endParaRPr lang="en-US"/>
        </a:p>
      </dgm:t>
    </dgm:pt>
    <dgm:pt modelId="{A7CEBFC4-8304-4251-ADE7-47F644021B90}">
      <dgm:prSet phldrT="[Text]" custT="1"/>
      <dgm:spPr>
        <a:xfrm rot="5400000">
          <a:off x="3484783" y="-1446781"/>
          <a:ext cx="491936" cy="3511296"/>
        </a:xfrm>
        <a:prstGeom prst="round2SameRect">
          <a:avLst/>
        </a:prstGeom>
      </dgm:spPr>
      <dgm:t>
        <a:bodyPr/>
        <a:lstStyle/>
        <a:p>
          <a:pPr>
            <a:buChar char="•"/>
          </a:pPr>
          <a:r>
            <a:rPr lang="en-US" sz="1300" err="1" smtClean="0">
              <a:latin typeface="Century Gothic" panose="020B0502020202020204" pitchFamily="34" charset="0"/>
              <a:ea typeface="+mn-ea"/>
              <a:cs typeface="Arial" panose="020B0604020202020204" pitchFamily="34" charset="0"/>
            </a:rPr>
            <a:t>Aporta</a:t>
          </a:r>
          <a:r>
            <a:rPr lang="en-US" sz="1300" smtClean="0">
              <a:latin typeface="Century Gothic" panose="020B0502020202020204" pitchFamily="34" charset="0"/>
              <a:ea typeface="+mn-ea"/>
              <a:cs typeface="Arial" panose="020B0604020202020204" pitchFamily="34" charset="0"/>
            </a:rPr>
            <a:t> al </a:t>
          </a:r>
          <a:r>
            <a:rPr lang="en-US" sz="1300" err="1" smtClean="0">
              <a:latin typeface="Century Gothic" panose="020B0502020202020204" pitchFamily="34" charset="0"/>
              <a:ea typeface="+mn-ea"/>
              <a:cs typeface="Arial" panose="020B0604020202020204" pitchFamily="34" charset="0"/>
            </a:rPr>
            <a:t>cumplimiento</a:t>
          </a:r>
          <a:r>
            <a:rPr lang="en-US" sz="1300" smtClean="0">
              <a:latin typeface="Century Gothic" panose="020B0502020202020204" pitchFamily="34" charset="0"/>
              <a:ea typeface="+mn-ea"/>
              <a:cs typeface="Arial" panose="020B0604020202020204" pitchFamily="34" charset="0"/>
            </a:rPr>
            <a:t> de </a:t>
          </a:r>
          <a:r>
            <a:rPr lang="en-US" sz="1300" err="1" smtClean="0">
              <a:latin typeface="Century Gothic" panose="020B0502020202020204" pitchFamily="34" charset="0"/>
              <a:ea typeface="+mn-ea"/>
              <a:cs typeface="Arial" panose="020B0604020202020204" pitchFamily="34" charset="0"/>
            </a:rPr>
            <a:t>objetivos</a:t>
          </a:r>
          <a:r>
            <a:rPr lang="en-US" sz="1300" smtClean="0">
              <a:latin typeface="Century Gothic" panose="020B0502020202020204" pitchFamily="34" charset="0"/>
              <a:ea typeface="+mn-ea"/>
              <a:cs typeface="Arial" panose="020B0604020202020204" pitchFamily="34" charset="0"/>
            </a:rPr>
            <a:t> del </a:t>
          </a:r>
          <a:r>
            <a:rPr lang="en-US" sz="1300" err="1" smtClean="0">
              <a:latin typeface="Century Gothic" panose="020B0502020202020204" pitchFamily="34" charset="0"/>
              <a:ea typeface="+mn-ea"/>
              <a:cs typeface="Arial" panose="020B0604020202020204" pitchFamily="34" charset="0"/>
            </a:rPr>
            <a:t>ejercicio</a:t>
          </a:r>
          <a:endParaRPr lang="en-US" sz="1300">
            <a:latin typeface="Century Gothic" panose="020B0502020202020204" pitchFamily="34" charset="0"/>
            <a:ea typeface="+mn-ea"/>
            <a:cs typeface="Arial" panose="020B0604020202020204" pitchFamily="34" charset="0"/>
          </a:endParaRPr>
        </a:p>
      </dgm:t>
    </dgm:pt>
    <dgm:pt modelId="{F2A058E9-EFAF-46BD-8F0E-891213F90F11}" type="parTrans" cxnId="{D413D252-36AD-4C2F-9CF6-67DA3540FCBD}">
      <dgm:prSet/>
      <dgm:spPr/>
      <dgm:t>
        <a:bodyPr/>
        <a:lstStyle/>
        <a:p>
          <a:endParaRPr lang="es-CO"/>
        </a:p>
      </dgm:t>
    </dgm:pt>
    <dgm:pt modelId="{43BA4665-B827-4C1E-93C9-DFE7771FAFFE}" type="sibTrans" cxnId="{D413D252-36AD-4C2F-9CF6-67DA3540FCBD}">
      <dgm:prSet/>
      <dgm:spPr/>
      <dgm:t>
        <a:bodyPr/>
        <a:lstStyle/>
        <a:p>
          <a:endParaRPr lang="es-CO"/>
        </a:p>
      </dgm:t>
    </dgm:pt>
    <dgm:pt modelId="{ADD132B6-C0CC-48F0-8C7B-A84CD3A51DBA}" type="pres">
      <dgm:prSet presAssocID="{5D748856-E351-4E06-90F7-9BA6E1C617ED}" presName="Name0" presStyleCnt="0">
        <dgm:presLayoutVars>
          <dgm:dir/>
          <dgm:animLvl val="lvl"/>
          <dgm:resizeHandles val="exact"/>
        </dgm:presLayoutVars>
      </dgm:prSet>
      <dgm:spPr/>
      <dgm:t>
        <a:bodyPr/>
        <a:lstStyle/>
        <a:p>
          <a:endParaRPr lang="es-ES"/>
        </a:p>
      </dgm:t>
    </dgm:pt>
    <dgm:pt modelId="{E87FDE58-BF5A-4BF9-927B-EB83D01A62BA}" type="pres">
      <dgm:prSet presAssocID="{77278966-38EA-47B8-93F6-333EE577606F}" presName="linNode" presStyleCnt="0"/>
      <dgm:spPr/>
      <dgm:t>
        <a:bodyPr/>
        <a:lstStyle/>
        <a:p>
          <a:endParaRPr lang="es-ES"/>
        </a:p>
      </dgm:t>
    </dgm:pt>
    <dgm:pt modelId="{E5398D3F-FCC0-4FC3-89F8-FB7FA8D910DE}" type="pres">
      <dgm:prSet presAssocID="{77278966-38EA-47B8-93F6-333EE577606F}" presName="parentText" presStyleLbl="node1" presStyleIdx="0" presStyleCnt="5" custLinFactNeighborX="-492" custLinFactNeighborY="2949">
        <dgm:presLayoutVars>
          <dgm:chMax val="1"/>
          <dgm:bulletEnabled val="1"/>
        </dgm:presLayoutVars>
      </dgm:prSet>
      <dgm:spPr/>
      <dgm:t>
        <a:bodyPr/>
        <a:lstStyle/>
        <a:p>
          <a:endParaRPr lang="es-ES"/>
        </a:p>
      </dgm:t>
    </dgm:pt>
    <dgm:pt modelId="{DCC2098F-6C80-4956-B2AE-91A9C4E2C9A0}" type="pres">
      <dgm:prSet presAssocID="{77278966-38EA-47B8-93F6-333EE577606F}" presName="descendantText" presStyleLbl="alignAccFollowNode1" presStyleIdx="0" presStyleCnt="5" custScaleY="131438">
        <dgm:presLayoutVars>
          <dgm:bulletEnabled val="1"/>
        </dgm:presLayoutVars>
      </dgm:prSet>
      <dgm:spPr/>
      <dgm:t>
        <a:bodyPr/>
        <a:lstStyle/>
        <a:p>
          <a:endParaRPr lang="es-ES"/>
        </a:p>
      </dgm:t>
    </dgm:pt>
    <dgm:pt modelId="{C50C4978-AF90-42D6-BBEE-CD86DDFCA1E6}" type="pres">
      <dgm:prSet presAssocID="{386A4BD6-23FF-4A26-83FD-A19D0F94C46E}" presName="sp" presStyleCnt="0"/>
      <dgm:spPr/>
      <dgm:t>
        <a:bodyPr/>
        <a:lstStyle/>
        <a:p>
          <a:endParaRPr lang="es-ES"/>
        </a:p>
      </dgm:t>
    </dgm:pt>
    <dgm:pt modelId="{71669CA0-A279-4AE0-AAF8-16FF2B1D9F9D}" type="pres">
      <dgm:prSet presAssocID="{91E7B9AC-211F-4E03-AA4D-74F1B90F0DC4}" presName="linNode" presStyleCnt="0"/>
      <dgm:spPr/>
      <dgm:t>
        <a:bodyPr/>
        <a:lstStyle/>
        <a:p>
          <a:endParaRPr lang="es-ES"/>
        </a:p>
      </dgm:t>
    </dgm:pt>
    <dgm:pt modelId="{5D6F1CEF-E435-4060-800F-9F3DC95AEC3E}" type="pres">
      <dgm:prSet presAssocID="{91E7B9AC-211F-4E03-AA4D-74F1B90F0DC4}" presName="parentText" presStyleLbl="node1" presStyleIdx="1" presStyleCnt="5">
        <dgm:presLayoutVars>
          <dgm:chMax val="1"/>
          <dgm:bulletEnabled val="1"/>
        </dgm:presLayoutVars>
      </dgm:prSet>
      <dgm:spPr/>
      <dgm:t>
        <a:bodyPr/>
        <a:lstStyle/>
        <a:p>
          <a:endParaRPr lang="es-ES"/>
        </a:p>
      </dgm:t>
    </dgm:pt>
    <dgm:pt modelId="{F83E525A-06BA-4E8A-A4CF-8242401CF071}" type="pres">
      <dgm:prSet presAssocID="{91E7B9AC-211F-4E03-AA4D-74F1B90F0DC4}" presName="descendantText" presStyleLbl="alignAccFollowNode1" presStyleIdx="1" presStyleCnt="5">
        <dgm:presLayoutVars>
          <dgm:bulletEnabled val="1"/>
        </dgm:presLayoutVars>
      </dgm:prSet>
      <dgm:spPr/>
      <dgm:t>
        <a:bodyPr/>
        <a:lstStyle/>
        <a:p>
          <a:endParaRPr lang="es-ES"/>
        </a:p>
      </dgm:t>
    </dgm:pt>
    <dgm:pt modelId="{4262866B-0F7B-489A-8A86-276E9792FB60}" type="pres">
      <dgm:prSet presAssocID="{6310FAD9-0F5A-46A6-A7EF-06DDB4A9C4CF}" presName="sp" presStyleCnt="0"/>
      <dgm:spPr/>
      <dgm:t>
        <a:bodyPr/>
        <a:lstStyle/>
        <a:p>
          <a:endParaRPr lang="es-ES"/>
        </a:p>
      </dgm:t>
    </dgm:pt>
    <dgm:pt modelId="{58CFEA70-3CC0-485C-A4BF-0E6FF19DE788}" type="pres">
      <dgm:prSet presAssocID="{3298302E-EE32-4747-9D84-67F7BCAD66BB}" presName="linNode" presStyleCnt="0"/>
      <dgm:spPr/>
      <dgm:t>
        <a:bodyPr/>
        <a:lstStyle/>
        <a:p>
          <a:endParaRPr lang="es-ES"/>
        </a:p>
      </dgm:t>
    </dgm:pt>
    <dgm:pt modelId="{ACA2FBAC-D8AC-4AE0-BDED-2F917B16FE07}" type="pres">
      <dgm:prSet presAssocID="{3298302E-EE32-4747-9D84-67F7BCAD66BB}" presName="parentText" presStyleLbl="node1" presStyleIdx="2" presStyleCnt="5">
        <dgm:presLayoutVars>
          <dgm:chMax val="1"/>
          <dgm:bulletEnabled val="1"/>
        </dgm:presLayoutVars>
      </dgm:prSet>
      <dgm:spPr/>
      <dgm:t>
        <a:bodyPr/>
        <a:lstStyle/>
        <a:p>
          <a:endParaRPr lang="es-ES"/>
        </a:p>
      </dgm:t>
    </dgm:pt>
    <dgm:pt modelId="{C44161C5-FF17-4DF1-92CB-47F991673C7A}" type="pres">
      <dgm:prSet presAssocID="{3298302E-EE32-4747-9D84-67F7BCAD66BB}" presName="descendantText" presStyleLbl="alignAccFollowNode1" presStyleIdx="2" presStyleCnt="5">
        <dgm:presLayoutVars>
          <dgm:bulletEnabled val="1"/>
        </dgm:presLayoutVars>
      </dgm:prSet>
      <dgm:spPr/>
      <dgm:t>
        <a:bodyPr/>
        <a:lstStyle/>
        <a:p>
          <a:endParaRPr lang="es-ES"/>
        </a:p>
      </dgm:t>
    </dgm:pt>
    <dgm:pt modelId="{B9AEC056-EA1A-41A3-813D-E07445ABF0EA}" type="pres">
      <dgm:prSet presAssocID="{E1ED669B-223A-4730-A5A3-2DF8E8764132}" presName="sp" presStyleCnt="0"/>
      <dgm:spPr/>
      <dgm:t>
        <a:bodyPr/>
        <a:lstStyle/>
        <a:p>
          <a:endParaRPr lang="es-ES"/>
        </a:p>
      </dgm:t>
    </dgm:pt>
    <dgm:pt modelId="{D22E1C00-1C83-4484-96F9-400043F5CE37}" type="pres">
      <dgm:prSet presAssocID="{D8B3117E-F9C5-4991-A9CD-06EC5A7D3A28}" presName="linNode" presStyleCnt="0"/>
      <dgm:spPr/>
      <dgm:t>
        <a:bodyPr/>
        <a:lstStyle/>
        <a:p>
          <a:endParaRPr lang="es-ES"/>
        </a:p>
      </dgm:t>
    </dgm:pt>
    <dgm:pt modelId="{20B53E54-4822-4E04-93CA-01617770CAC6}" type="pres">
      <dgm:prSet presAssocID="{D8B3117E-F9C5-4991-A9CD-06EC5A7D3A28}" presName="parentText" presStyleLbl="node1" presStyleIdx="3" presStyleCnt="5">
        <dgm:presLayoutVars>
          <dgm:chMax val="1"/>
          <dgm:bulletEnabled val="1"/>
        </dgm:presLayoutVars>
      </dgm:prSet>
      <dgm:spPr/>
      <dgm:t>
        <a:bodyPr/>
        <a:lstStyle/>
        <a:p>
          <a:endParaRPr lang="es-ES"/>
        </a:p>
      </dgm:t>
    </dgm:pt>
    <dgm:pt modelId="{7B687EA2-06C4-4884-A161-B1BA32E23BE3}" type="pres">
      <dgm:prSet presAssocID="{D8B3117E-F9C5-4991-A9CD-06EC5A7D3A28}" presName="descendantText" presStyleLbl="alignAccFollowNode1" presStyleIdx="3" presStyleCnt="5" custScaleY="127396">
        <dgm:presLayoutVars>
          <dgm:bulletEnabled val="1"/>
        </dgm:presLayoutVars>
      </dgm:prSet>
      <dgm:spPr/>
      <dgm:t>
        <a:bodyPr/>
        <a:lstStyle/>
        <a:p>
          <a:endParaRPr lang="es-ES"/>
        </a:p>
      </dgm:t>
    </dgm:pt>
    <dgm:pt modelId="{077DFB95-BC15-49DB-A8B8-62E2F99EF81B}" type="pres">
      <dgm:prSet presAssocID="{2CB460D0-61F4-41A2-9952-C658551095A7}" presName="sp" presStyleCnt="0"/>
      <dgm:spPr/>
      <dgm:t>
        <a:bodyPr/>
        <a:lstStyle/>
        <a:p>
          <a:endParaRPr lang="es-ES"/>
        </a:p>
      </dgm:t>
    </dgm:pt>
    <dgm:pt modelId="{5DA62102-1A92-4CB7-BD76-0CADCE26F0E0}" type="pres">
      <dgm:prSet presAssocID="{CDA0FD1B-A578-4261-84E7-A9BBB8BB5F11}" presName="linNode" presStyleCnt="0"/>
      <dgm:spPr/>
      <dgm:t>
        <a:bodyPr/>
        <a:lstStyle/>
        <a:p>
          <a:endParaRPr lang="es-ES"/>
        </a:p>
      </dgm:t>
    </dgm:pt>
    <dgm:pt modelId="{ED892CC3-49CC-46F4-B943-604E5039C503}" type="pres">
      <dgm:prSet presAssocID="{CDA0FD1B-A578-4261-84E7-A9BBB8BB5F11}" presName="parentText" presStyleLbl="node1" presStyleIdx="4" presStyleCnt="5">
        <dgm:presLayoutVars>
          <dgm:chMax val="1"/>
          <dgm:bulletEnabled val="1"/>
        </dgm:presLayoutVars>
      </dgm:prSet>
      <dgm:spPr/>
      <dgm:t>
        <a:bodyPr/>
        <a:lstStyle/>
        <a:p>
          <a:endParaRPr lang="es-ES"/>
        </a:p>
      </dgm:t>
    </dgm:pt>
    <dgm:pt modelId="{4DAD0F7F-BC76-45BB-A3C0-02F45986396F}" type="pres">
      <dgm:prSet presAssocID="{CDA0FD1B-A578-4261-84E7-A9BBB8BB5F11}" presName="descendantText" presStyleLbl="alignAccFollowNode1" presStyleIdx="4" presStyleCnt="5" custLinFactNeighborX="11188">
        <dgm:presLayoutVars>
          <dgm:bulletEnabled val="1"/>
        </dgm:presLayoutVars>
      </dgm:prSet>
      <dgm:spPr/>
      <dgm:t>
        <a:bodyPr/>
        <a:lstStyle/>
        <a:p>
          <a:endParaRPr lang="es-ES"/>
        </a:p>
      </dgm:t>
    </dgm:pt>
  </dgm:ptLst>
  <dgm:cxnLst>
    <dgm:cxn modelId="{3567E0C0-C93F-49B5-A289-55A6A7C4A681}" type="presOf" srcId="{EE6568C0-F541-4DEF-80AC-B9E980010381}" destId="{4DAD0F7F-BC76-45BB-A3C0-02F45986396F}" srcOrd="0" destOrd="0" presId="urn:microsoft.com/office/officeart/2005/8/layout/vList5"/>
    <dgm:cxn modelId="{E5B8E1D3-FBD6-42D9-964F-197B7200DF25}" type="presOf" srcId="{3298302E-EE32-4747-9D84-67F7BCAD66BB}" destId="{ACA2FBAC-D8AC-4AE0-BDED-2F917B16FE07}" srcOrd="0" destOrd="0" presId="urn:microsoft.com/office/officeart/2005/8/layout/vList5"/>
    <dgm:cxn modelId="{6EDBFAB8-B32D-4BB3-9AFE-34A6C90E4B23}" srcId="{91E7B9AC-211F-4E03-AA4D-74F1B90F0DC4}" destId="{EBC07628-4FE4-48DB-BB5E-5B5D44178470}" srcOrd="0" destOrd="0" parTransId="{36F51CD2-8C0D-4AF8-94C5-2213BC5B99F8}" sibTransId="{1B35100D-B483-4A54-844D-CB7B9965A560}"/>
    <dgm:cxn modelId="{2B61D96D-5FFE-40D8-982B-839DFF327DD5}" type="presOf" srcId="{77278966-38EA-47B8-93F6-333EE577606F}" destId="{E5398D3F-FCC0-4FC3-89F8-FB7FA8D910DE}" srcOrd="0" destOrd="0" presId="urn:microsoft.com/office/officeart/2005/8/layout/vList5"/>
    <dgm:cxn modelId="{95492E6E-5203-48DB-942F-1A44B1DF5979}" srcId="{3298302E-EE32-4747-9D84-67F7BCAD66BB}" destId="{98F3077B-C1CF-41F7-917D-5D44893E98A5}" srcOrd="0" destOrd="0" parTransId="{A51AE01F-0765-4BEB-AAAD-EDFD65012A2F}" sibTransId="{FCBF7897-88BE-413A-A41D-C7C7D0890CEF}"/>
    <dgm:cxn modelId="{DB7EAE33-6E2A-4DDD-BCCA-671D018684FB}" type="presOf" srcId="{EBC07628-4FE4-48DB-BB5E-5B5D44178470}" destId="{F83E525A-06BA-4E8A-A4CF-8242401CF071}" srcOrd="0" destOrd="0" presId="urn:microsoft.com/office/officeart/2005/8/layout/vList5"/>
    <dgm:cxn modelId="{D413D252-36AD-4C2F-9CF6-67DA3540FCBD}" srcId="{77278966-38EA-47B8-93F6-333EE577606F}" destId="{A7CEBFC4-8304-4251-ADE7-47F644021B90}" srcOrd="1" destOrd="0" parTransId="{F2A058E9-EFAF-46BD-8F0E-891213F90F11}" sibTransId="{43BA4665-B827-4C1E-93C9-DFE7771FAFFE}"/>
    <dgm:cxn modelId="{7490A072-CDC2-4E85-8FD0-A007E4B77EED}" type="presOf" srcId="{6A9E9296-D2FC-485C-90E6-DD6CF35BAC15}" destId="{7B687EA2-06C4-4884-A161-B1BA32E23BE3}" srcOrd="0" destOrd="0" presId="urn:microsoft.com/office/officeart/2005/8/layout/vList5"/>
    <dgm:cxn modelId="{09B8D7D6-57F1-4B07-AC7D-8060A2B07F1C}" type="presOf" srcId="{2D7637F4-C4A0-449E-BF0B-B063256AB736}" destId="{DCC2098F-6C80-4956-B2AE-91A9C4E2C9A0}" srcOrd="0" destOrd="0" presId="urn:microsoft.com/office/officeart/2005/8/layout/vList5"/>
    <dgm:cxn modelId="{3AF6E30A-0C25-4559-AAF8-60FFEAFA2944}" srcId="{5D748856-E351-4E06-90F7-9BA6E1C617ED}" destId="{91E7B9AC-211F-4E03-AA4D-74F1B90F0DC4}" srcOrd="1" destOrd="0" parTransId="{ED23905A-44DB-48B0-81C9-E2928BFDAA35}" sibTransId="{6310FAD9-0F5A-46A6-A7EF-06DDB4A9C4CF}"/>
    <dgm:cxn modelId="{34248F81-4554-4BC0-85B5-8C91BC32E85E}" srcId="{77278966-38EA-47B8-93F6-333EE577606F}" destId="{2D7637F4-C4A0-449E-BF0B-B063256AB736}" srcOrd="0" destOrd="0" parTransId="{2EBA1317-C227-4401-AB78-7B73CFDE43BD}" sibTransId="{280CA48F-A0C6-4B87-8716-6CDE8614E01A}"/>
    <dgm:cxn modelId="{365FB695-BB67-4F63-834E-5EA163164147}" type="presOf" srcId="{9A85DC57-4D78-4ABB-8608-B1F1A4D725EF}" destId="{F83E525A-06BA-4E8A-A4CF-8242401CF071}" srcOrd="0" destOrd="1" presId="urn:microsoft.com/office/officeart/2005/8/layout/vList5"/>
    <dgm:cxn modelId="{0A81310D-5290-4638-AE5F-E0E52412A6D8}" srcId="{5D748856-E351-4E06-90F7-9BA6E1C617ED}" destId="{D8B3117E-F9C5-4991-A9CD-06EC5A7D3A28}" srcOrd="3" destOrd="0" parTransId="{DD5279C8-5C09-457C-BDEE-5E66E8C5D334}" sibTransId="{2CB460D0-61F4-41A2-9952-C658551095A7}"/>
    <dgm:cxn modelId="{2422C82B-6405-45D0-ABFA-A017CC475ADF}" type="presOf" srcId="{735E25A7-9DB2-4AE2-B80E-39C52272BF81}" destId="{7B687EA2-06C4-4884-A161-B1BA32E23BE3}" srcOrd="0" destOrd="1" presId="urn:microsoft.com/office/officeart/2005/8/layout/vList5"/>
    <dgm:cxn modelId="{F662830D-004A-4385-B795-AF0B94A431A2}" srcId="{5D748856-E351-4E06-90F7-9BA6E1C617ED}" destId="{CDA0FD1B-A578-4261-84E7-A9BBB8BB5F11}" srcOrd="4" destOrd="0" parTransId="{2AC761FE-0B8B-4696-9DCB-96997B0386CC}" sibTransId="{C84B1015-D714-4EE5-AF68-8B491B4D8101}"/>
    <dgm:cxn modelId="{85AE0AFF-6EB3-4240-9853-C04BD8924B12}" type="presOf" srcId="{5D748856-E351-4E06-90F7-9BA6E1C617ED}" destId="{ADD132B6-C0CC-48F0-8C7B-A84CD3A51DBA}" srcOrd="0" destOrd="0" presId="urn:microsoft.com/office/officeart/2005/8/layout/vList5"/>
    <dgm:cxn modelId="{885E4084-9952-4791-BEF7-88A55A6AC1B2}" srcId="{CDA0FD1B-A578-4261-84E7-A9BBB8BB5F11}" destId="{EE6568C0-F541-4DEF-80AC-B9E980010381}" srcOrd="0" destOrd="0" parTransId="{2FF41FC6-BD8E-42DD-ADBC-35F927996E6F}" sibTransId="{DFBD91FD-8BF8-4118-96DF-9C55C30C7F9D}"/>
    <dgm:cxn modelId="{92A40E09-9265-4398-B30F-D0FCE3519116}" srcId="{5D748856-E351-4E06-90F7-9BA6E1C617ED}" destId="{3298302E-EE32-4747-9D84-67F7BCAD66BB}" srcOrd="2" destOrd="0" parTransId="{04026B1B-C7CC-45A5-B4A6-507320C0DCBA}" sibTransId="{E1ED669B-223A-4730-A5A3-2DF8E8764132}"/>
    <dgm:cxn modelId="{11890058-74A5-4DAF-AF2A-E2BFBEBE88CB}" type="presOf" srcId="{98F3077B-C1CF-41F7-917D-5D44893E98A5}" destId="{C44161C5-FF17-4DF1-92CB-47F991673C7A}" srcOrd="0" destOrd="0" presId="urn:microsoft.com/office/officeart/2005/8/layout/vList5"/>
    <dgm:cxn modelId="{FA90531A-78DD-4FF9-BC58-E78D74354517}" srcId="{5D748856-E351-4E06-90F7-9BA6E1C617ED}" destId="{77278966-38EA-47B8-93F6-333EE577606F}" srcOrd="0" destOrd="0" parTransId="{64605020-CE2E-4236-B4B7-1C796968FBED}" sibTransId="{386A4BD6-23FF-4A26-83FD-A19D0F94C46E}"/>
    <dgm:cxn modelId="{623B4839-F90C-4BF4-B1D2-E1C2EB8221B0}" type="presOf" srcId="{91E7B9AC-211F-4E03-AA4D-74F1B90F0DC4}" destId="{5D6F1CEF-E435-4060-800F-9F3DC95AEC3E}" srcOrd="0" destOrd="0" presId="urn:microsoft.com/office/officeart/2005/8/layout/vList5"/>
    <dgm:cxn modelId="{A3E0FC7A-DBDA-46AE-8B42-B07A488E5FED}" type="presOf" srcId="{A7CEBFC4-8304-4251-ADE7-47F644021B90}" destId="{DCC2098F-6C80-4956-B2AE-91A9C4E2C9A0}" srcOrd="0" destOrd="1" presId="urn:microsoft.com/office/officeart/2005/8/layout/vList5"/>
    <dgm:cxn modelId="{1DE04A46-E017-470D-A10F-C7C1FB7216EB}" srcId="{D8B3117E-F9C5-4991-A9CD-06EC5A7D3A28}" destId="{735E25A7-9DB2-4AE2-B80E-39C52272BF81}" srcOrd="1" destOrd="0" parTransId="{40102537-098A-4130-AB2E-47C935EC491A}" sibTransId="{CBAED7EA-B4BC-4FEA-AB82-A26BC41C4A8E}"/>
    <dgm:cxn modelId="{28356B59-4C71-4DC2-8A12-5AFF47D7ABA8}" srcId="{91E7B9AC-211F-4E03-AA4D-74F1B90F0DC4}" destId="{9A85DC57-4D78-4ABB-8608-B1F1A4D725EF}" srcOrd="1" destOrd="0" parTransId="{C6F295C7-7182-4BDC-83A4-0A4228869377}" sibTransId="{C5B874C9-5481-44E1-BDE7-49955D7ECD89}"/>
    <dgm:cxn modelId="{B65E92CE-B2CB-4EE6-986D-5F0B033CD9DE}" srcId="{D8B3117E-F9C5-4991-A9CD-06EC5A7D3A28}" destId="{6A9E9296-D2FC-485C-90E6-DD6CF35BAC15}" srcOrd="0" destOrd="0" parTransId="{F4159512-CC00-4868-9888-C9102574C490}" sibTransId="{2E9D9546-4859-4D73-9511-CC48899E43EF}"/>
    <dgm:cxn modelId="{1CD0ADB5-42C3-4170-A3F5-57800CA44F9B}" type="presOf" srcId="{D8B3117E-F9C5-4991-A9CD-06EC5A7D3A28}" destId="{20B53E54-4822-4E04-93CA-01617770CAC6}" srcOrd="0" destOrd="0" presId="urn:microsoft.com/office/officeart/2005/8/layout/vList5"/>
    <dgm:cxn modelId="{E2883E4C-1829-42A1-B6CF-80BCE3700F92}" type="presOf" srcId="{CDA0FD1B-A578-4261-84E7-A9BBB8BB5F11}" destId="{ED892CC3-49CC-46F4-B943-604E5039C503}" srcOrd="0" destOrd="0" presId="urn:microsoft.com/office/officeart/2005/8/layout/vList5"/>
    <dgm:cxn modelId="{4246DB5E-FD7E-4DF7-A27E-A5C599A00C25}" type="presParOf" srcId="{ADD132B6-C0CC-48F0-8C7B-A84CD3A51DBA}" destId="{E87FDE58-BF5A-4BF9-927B-EB83D01A62BA}" srcOrd="0" destOrd="0" presId="urn:microsoft.com/office/officeart/2005/8/layout/vList5"/>
    <dgm:cxn modelId="{E4718BF6-EE73-449E-8BC8-2222A14BC439}" type="presParOf" srcId="{E87FDE58-BF5A-4BF9-927B-EB83D01A62BA}" destId="{E5398D3F-FCC0-4FC3-89F8-FB7FA8D910DE}" srcOrd="0" destOrd="0" presId="urn:microsoft.com/office/officeart/2005/8/layout/vList5"/>
    <dgm:cxn modelId="{03177EB3-7653-4120-8BAA-BF1A348A2BBA}" type="presParOf" srcId="{E87FDE58-BF5A-4BF9-927B-EB83D01A62BA}" destId="{DCC2098F-6C80-4956-B2AE-91A9C4E2C9A0}" srcOrd="1" destOrd="0" presId="urn:microsoft.com/office/officeart/2005/8/layout/vList5"/>
    <dgm:cxn modelId="{3E47CB5D-D340-4D77-95DE-C33F90857DE2}" type="presParOf" srcId="{ADD132B6-C0CC-48F0-8C7B-A84CD3A51DBA}" destId="{C50C4978-AF90-42D6-BBEE-CD86DDFCA1E6}" srcOrd="1" destOrd="0" presId="urn:microsoft.com/office/officeart/2005/8/layout/vList5"/>
    <dgm:cxn modelId="{9BEE1096-6DCD-489A-A9D7-4509F8435AB7}" type="presParOf" srcId="{ADD132B6-C0CC-48F0-8C7B-A84CD3A51DBA}" destId="{71669CA0-A279-4AE0-AAF8-16FF2B1D9F9D}" srcOrd="2" destOrd="0" presId="urn:microsoft.com/office/officeart/2005/8/layout/vList5"/>
    <dgm:cxn modelId="{F3EE2A3A-BB45-4D96-8E55-1F2B33CFCF8B}" type="presParOf" srcId="{71669CA0-A279-4AE0-AAF8-16FF2B1D9F9D}" destId="{5D6F1CEF-E435-4060-800F-9F3DC95AEC3E}" srcOrd="0" destOrd="0" presId="urn:microsoft.com/office/officeart/2005/8/layout/vList5"/>
    <dgm:cxn modelId="{F180018B-C656-4774-A6CB-4C172EB6DA49}" type="presParOf" srcId="{71669CA0-A279-4AE0-AAF8-16FF2B1D9F9D}" destId="{F83E525A-06BA-4E8A-A4CF-8242401CF071}" srcOrd="1" destOrd="0" presId="urn:microsoft.com/office/officeart/2005/8/layout/vList5"/>
    <dgm:cxn modelId="{DBD86EFC-63A1-4C93-BF5F-67E97976DBA2}" type="presParOf" srcId="{ADD132B6-C0CC-48F0-8C7B-A84CD3A51DBA}" destId="{4262866B-0F7B-489A-8A86-276E9792FB60}" srcOrd="3" destOrd="0" presId="urn:microsoft.com/office/officeart/2005/8/layout/vList5"/>
    <dgm:cxn modelId="{ABCC5F2C-D858-4A01-B52F-2937FE06595D}" type="presParOf" srcId="{ADD132B6-C0CC-48F0-8C7B-A84CD3A51DBA}" destId="{58CFEA70-3CC0-485C-A4BF-0E6FF19DE788}" srcOrd="4" destOrd="0" presId="urn:microsoft.com/office/officeart/2005/8/layout/vList5"/>
    <dgm:cxn modelId="{9F1D362F-C102-4384-9D37-6445CE5F15E8}" type="presParOf" srcId="{58CFEA70-3CC0-485C-A4BF-0E6FF19DE788}" destId="{ACA2FBAC-D8AC-4AE0-BDED-2F917B16FE07}" srcOrd="0" destOrd="0" presId="urn:microsoft.com/office/officeart/2005/8/layout/vList5"/>
    <dgm:cxn modelId="{36AD1181-BFE8-4DBE-910D-922B111EE4B8}" type="presParOf" srcId="{58CFEA70-3CC0-485C-A4BF-0E6FF19DE788}" destId="{C44161C5-FF17-4DF1-92CB-47F991673C7A}" srcOrd="1" destOrd="0" presId="urn:microsoft.com/office/officeart/2005/8/layout/vList5"/>
    <dgm:cxn modelId="{EF452A90-315D-49E1-B8C9-EAD20D09B065}" type="presParOf" srcId="{ADD132B6-C0CC-48F0-8C7B-A84CD3A51DBA}" destId="{B9AEC056-EA1A-41A3-813D-E07445ABF0EA}" srcOrd="5" destOrd="0" presId="urn:microsoft.com/office/officeart/2005/8/layout/vList5"/>
    <dgm:cxn modelId="{DAA048CE-6F4A-4300-B75C-70C513089EF3}" type="presParOf" srcId="{ADD132B6-C0CC-48F0-8C7B-A84CD3A51DBA}" destId="{D22E1C00-1C83-4484-96F9-400043F5CE37}" srcOrd="6" destOrd="0" presId="urn:microsoft.com/office/officeart/2005/8/layout/vList5"/>
    <dgm:cxn modelId="{C9A43C46-3B43-4926-A206-15CFD30607C4}" type="presParOf" srcId="{D22E1C00-1C83-4484-96F9-400043F5CE37}" destId="{20B53E54-4822-4E04-93CA-01617770CAC6}" srcOrd="0" destOrd="0" presId="urn:microsoft.com/office/officeart/2005/8/layout/vList5"/>
    <dgm:cxn modelId="{53AD709D-5EA9-4FA8-8DBE-6095F42B7BB0}" type="presParOf" srcId="{D22E1C00-1C83-4484-96F9-400043F5CE37}" destId="{7B687EA2-06C4-4884-A161-B1BA32E23BE3}" srcOrd="1" destOrd="0" presId="urn:microsoft.com/office/officeart/2005/8/layout/vList5"/>
    <dgm:cxn modelId="{26145CCE-A48E-471D-91A9-C43C3527E8E9}" type="presParOf" srcId="{ADD132B6-C0CC-48F0-8C7B-A84CD3A51DBA}" destId="{077DFB95-BC15-49DB-A8B8-62E2F99EF81B}" srcOrd="7" destOrd="0" presId="urn:microsoft.com/office/officeart/2005/8/layout/vList5"/>
    <dgm:cxn modelId="{8F796EFB-A15A-4995-825F-593AD2E66B60}" type="presParOf" srcId="{ADD132B6-C0CC-48F0-8C7B-A84CD3A51DBA}" destId="{5DA62102-1A92-4CB7-BD76-0CADCE26F0E0}" srcOrd="8" destOrd="0" presId="urn:microsoft.com/office/officeart/2005/8/layout/vList5"/>
    <dgm:cxn modelId="{29DEBFCB-1905-4F30-A74B-149C3C336AB3}" type="presParOf" srcId="{5DA62102-1A92-4CB7-BD76-0CADCE26F0E0}" destId="{ED892CC3-49CC-46F4-B943-604E5039C503}" srcOrd="0" destOrd="0" presId="urn:microsoft.com/office/officeart/2005/8/layout/vList5"/>
    <dgm:cxn modelId="{24B326B6-F715-4675-BE74-5CDE73BEA7B9}" type="presParOf" srcId="{5DA62102-1A92-4CB7-BD76-0CADCE26F0E0}" destId="{4DAD0F7F-BC76-45BB-A3C0-02F45986396F}"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D748856-E351-4E06-90F7-9BA6E1C617ED}" type="doc">
      <dgm:prSet loTypeId="urn:microsoft.com/office/officeart/2005/8/layout/vList5" loCatId="list" qsTypeId="urn:microsoft.com/office/officeart/2005/8/quickstyle/simple2" qsCatId="simple" csTypeId="urn:microsoft.com/office/officeart/2005/8/colors/accent1_2" csCatId="accent1" phldr="1"/>
      <dgm:spPr/>
      <dgm:t>
        <a:bodyPr/>
        <a:lstStyle/>
        <a:p>
          <a:endParaRPr lang="en-US"/>
        </a:p>
      </dgm:t>
    </dgm:pt>
    <dgm:pt modelId="{77278966-38EA-47B8-93F6-333EE577606F}">
      <dgm:prSet phldrT="[Text]" custT="1"/>
      <dgm:spPr>
        <a:xfrm>
          <a:off x="0" y="1406"/>
          <a:ext cx="1975104" cy="614920"/>
        </a:xfrm>
        <a:prstGeom prst="roundRect">
          <a:avLst/>
        </a:prstGeom>
      </dgm:spPr>
      <dgm:t>
        <a:bodyPr/>
        <a:lstStyle/>
        <a:p>
          <a:pPr>
            <a:buNone/>
          </a:pPr>
          <a:r>
            <a:rPr lang="en-US" sz="2000" b="1" err="1" smtClean="0">
              <a:latin typeface="Century Gothic" panose="020B0502020202020204" pitchFamily="34" charset="0"/>
              <a:ea typeface="+mn-ea"/>
              <a:cs typeface="Arial" panose="020B0604020202020204" pitchFamily="34" charset="0"/>
            </a:rPr>
            <a:t>Demográfico</a:t>
          </a:r>
          <a:endParaRPr lang="en-US" sz="2000" b="1">
            <a:latin typeface="Century Gothic" panose="020B0502020202020204" pitchFamily="34" charset="0"/>
            <a:ea typeface="+mn-ea"/>
            <a:cs typeface="Arial" panose="020B0604020202020204" pitchFamily="34" charset="0"/>
          </a:endParaRPr>
        </a:p>
      </dgm:t>
    </dgm:pt>
    <dgm:pt modelId="{64605020-CE2E-4236-B4B7-1C796968FBED}" type="parTrans" cxnId="{FA90531A-78DD-4FF9-BC58-E78D74354517}">
      <dgm:prSet/>
      <dgm:spPr/>
      <dgm:t>
        <a:bodyPr/>
        <a:lstStyle/>
        <a:p>
          <a:endParaRPr lang="en-US"/>
        </a:p>
      </dgm:t>
    </dgm:pt>
    <dgm:pt modelId="{386A4BD6-23FF-4A26-83FD-A19D0F94C46E}" type="sibTrans" cxnId="{FA90531A-78DD-4FF9-BC58-E78D74354517}">
      <dgm:prSet/>
      <dgm:spPr/>
      <dgm:t>
        <a:bodyPr/>
        <a:lstStyle/>
        <a:p>
          <a:endParaRPr lang="en-US"/>
        </a:p>
      </dgm:t>
    </dgm:pt>
    <dgm:pt modelId="{2D7637F4-C4A0-449E-BF0B-B063256AB736}">
      <dgm:prSet phldrT="[Text]" custT="1"/>
      <dgm:spPr>
        <a:xfrm rot="5400000">
          <a:off x="3484783" y="-1446781"/>
          <a:ext cx="491936" cy="3511296"/>
        </a:xfrm>
        <a:prstGeom prst="round2SameRect">
          <a:avLst/>
        </a:prstGeom>
      </dgm:spPr>
      <dgm:t>
        <a:bodyPr/>
        <a:lstStyle/>
        <a:p>
          <a:pPr>
            <a:buChar char="•"/>
          </a:pPr>
          <a:r>
            <a:rPr lang="es-ES" sz="1800" noProof="0" smtClean="0">
              <a:latin typeface="Century Gothic" panose="020B0502020202020204" pitchFamily="34" charset="0"/>
              <a:ea typeface="+mn-ea"/>
              <a:cs typeface="Arial" panose="020B0604020202020204" pitchFamily="34" charset="0"/>
            </a:rPr>
            <a:t>Genero</a:t>
          </a:r>
          <a:endParaRPr lang="es-ES" sz="1800" noProof="0">
            <a:latin typeface="Century Gothic" panose="020B0502020202020204" pitchFamily="34" charset="0"/>
            <a:ea typeface="+mn-ea"/>
            <a:cs typeface="Arial" panose="020B0604020202020204" pitchFamily="34" charset="0"/>
          </a:endParaRPr>
        </a:p>
      </dgm:t>
    </dgm:pt>
    <dgm:pt modelId="{2EBA1317-C227-4401-AB78-7B73CFDE43BD}" type="parTrans" cxnId="{34248F81-4554-4BC0-85B5-8C91BC32E85E}">
      <dgm:prSet/>
      <dgm:spPr/>
      <dgm:t>
        <a:bodyPr/>
        <a:lstStyle/>
        <a:p>
          <a:endParaRPr lang="en-US"/>
        </a:p>
      </dgm:t>
    </dgm:pt>
    <dgm:pt modelId="{280CA48F-A0C6-4B87-8716-6CDE8614E01A}" type="sibTrans" cxnId="{34248F81-4554-4BC0-85B5-8C91BC32E85E}">
      <dgm:prSet/>
      <dgm:spPr/>
      <dgm:t>
        <a:bodyPr/>
        <a:lstStyle/>
        <a:p>
          <a:endParaRPr lang="en-US"/>
        </a:p>
      </dgm:t>
    </dgm:pt>
    <dgm:pt modelId="{91E7B9AC-211F-4E03-AA4D-74F1B90F0DC4}">
      <dgm:prSet phldrT="[Text]" custT="1"/>
      <dgm:spPr>
        <a:xfrm>
          <a:off x="0" y="647073"/>
          <a:ext cx="1975104" cy="614920"/>
        </a:xfrm>
        <a:prstGeom prst="roundRect">
          <a:avLst/>
        </a:prstGeom>
      </dgm:spPr>
      <dgm:t>
        <a:bodyPr/>
        <a:lstStyle/>
        <a:p>
          <a:pPr>
            <a:buNone/>
          </a:pPr>
          <a:r>
            <a:rPr lang="en-US" sz="2000" b="1" err="1" smtClean="0">
              <a:latin typeface="Century Gothic" panose="020B0502020202020204" pitchFamily="34" charset="0"/>
              <a:ea typeface="+mn-ea"/>
              <a:cs typeface="Arial" panose="020B0604020202020204" pitchFamily="34" charset="0"/>
            </a:rPr>
            <a:t>Intrínseca</a:t>
          </a:r>
          <a:endParaRPr lang="en-US" sz="2000" b="1">
            <a:latin typeface="Century Gothic" panose="020B0502020202020204" pitchFamily="34" charset="0"/>
            <a:ea typeface="+mn-ea"/>
            <a:cs typeface="Arial" panose="020B0604020202020204" pitchFamily="34" charset="0"/>
          </a:endParaRPr>
        </a:p>
      </dgm:t>
    </dgm:pt>
    <dgm:pt modelId="{ED23905A-44DB-48B0-81C9-E2928BFDAA35}" type="parTrans" cxnId="{3AF6E30A-0C25-4559-AAF8-60FFEAFA2944}">
      <dgm:prSet/>
      <dgm:spPr/>
      <dgm:t>
        <a:bodyPr/>
        <a:lstStyle/>
        <a:p>
          <a:endParaRPr lang="en-US"/>
        </a:p>
      </dgm:t>
    </dgm:pt>
    <dgm:pt modelId="{6310FAD9-0F5A-46A6-A7EF-06DDB4A9C4CF}" type="sibTrans" cxnId="{3AF6E30A-0C25-4559-AAF8-60FFEAFA2944}">
      <dgm:prSet/>
      <dgm:spPr/>
      <dgm:t>
        <a:bodyPr/>
        <a:lstStyle/>
        <a:p>
          <a:endParaRPr lang="en-US"/>
        </a:p>
      </dgm:t>
    </dgm:pt>
    <dgm:pt modelId="{EBC07628-4FE4-48DB-BB5E-5B5D44178470}">
      <dgm:prSet phldrT="[Text]" custT="1"/>
      <dgm:spPr>
        <a:xfrm rot="5400000">
          <a:off x="3484783" y="-801114"/>
          <a:ext cx="491936" cy="3511296"/>
        </a:xfrm>
        <a:prstGeom prst="round2SameRect">
          <a:avLst/>
        </a:prstGeom>
      </dgm:spPr>
      <dgm:t>
        <a:bodyPr/>
        <a:lstStyle/>
        <a:p>
          <a:pPr>
            <a:buChar char="•"/>
          </a:pPr>
          <a:r>
            <a:rPr lang="es-ES" sz="1800" noProof="0" smtClean="0">
              <a:latin typeface="Century Gothic" panose="020B0502020202020204" pitchFamily="34" charset="0"/>
              <a:ea typeface="+mn-ea"/>
              <a:cs typeface="Arial" panose="020B0604020202020204" pitchFamily="34" charset="0"/>
            </a:rPr>
            <a:t>Uso</a:t>
          </a:r>
          <a:r>
            <a:rPr lang="en-US" sz="1800" smtClean="0">
              <a:latin typeface="Century Gothic" panose="020B0502020202020204" pitchFamily="34" charset="0"/>
              <a:ea typeface="+mn-ea"/>
              <a:cs typeface="Arial" panose="020B0604020202020204" pitchFamily="34" charset="0"/>
            </a:rPr>
            <a:t> de Canales</a:t>
          </a:r>
          <a:endParaRPr lang="en-US" sz="1800">
            <a:latin typeface="Century Gothic" panose="020B0502020202020204" pitchFamily="34" charset="0"/>
            <a:ea typeface="+mn-ea"/>
            <a:cs typeface="Arial" panose="020B0604020202020204" pitchFamily="34" charset="0"/>
          </a:endParaRPr>
        </a:p>
      </dgm:t>
    </dgm:pt>
    <dgm:pt modelId="{36F51CD2-8C0D-4AF8-94C5-2213BC5B99F8}" type="parTrans" cxnId="{6EDBFAB8-B32D-4BB3-9AFE-34A6C90E4B23}">
      <dgm:prSet/>
      <dgm:spPr/>
      <dgm:t>
        <a:bodyPr/>
        <a:lstStyle/>
        <a:p>
          <a:endParaRPr lang="en-US"/>
        </a:p>
      </dgm:t>
    </dgm:pt>
    <dgm:pt modelId="{1B35100D-B483-4A54-844D-CB7B9965A560}" type="sibTrans" cxnId="{6EDBFAB8-B32D-4BB3-9AFE-34A6C90E4B23}">
      <dgm:prSet/>
      <dgm:spPr/>
      <dgm:t>
        <a:bodyPr/>
        <a:lstStyle/>
        <a:p>
          <a:endParaRPr lang="en-US"/>
        </a:p>
      </dgm:t>
    </dgm:pt>
    <dgm:pt modelId="{3298302E-EE32-4747-9D84-67F7BCAD66BB}">
      <dgm:prSet phldrT="[Text]" custT="1"/>
      <dgm:spPr>
        <a:xfrm>
          <a:off x="0" y="1292739"/>
          <a:ext cx="1975104" cy="614920"/>
        </a:xfrm>
        <a:prstGeom prst="roundRect">
          <a:avLst/>
        </a:prstGeom>
      </dgm:spPr>
      <dgm:t>
        <a:bodyPr/>
        <a:lstStyle/>
        <a:p>
          <a:pPr>
            <a:buNone/>
          </a:pPr>
          <a:r>
            <a:rPr lang="en-US" sz="2000" b="1" err="1" smtClean="0">
              <a:latin typeface="Century Gothic" panose="020B0502020202020204" pitchFamily="34" charset="0"/>
              <a:ea typeface="+mn-ea"/>
              <a:cs typeface="Arial" panose="020B0604020202020204" pitchFamily="34" charset="0"/>
            </a:rPr>
            <a:t>Geográfica</a:t>
          </a:r>
          <a:endParaRPr lang="en-US" sz="2000" b="1">
            <a:latin typeface="Century Gothic" panose="020B0502020202020204" pitchFamily="34" charset="0"/>
            <a:ea typeface="+mn-ea"/>
            <a:cs typeface="Arial" panose="020B0604020202020204" pitchFamily="34" charset="0"/>
          </a:endParaRPr>
        </a:p>
      </dgm:t>
    </dgm:pt>
    <dgm:pt modelId="{04026B1B-C7CC-45A5-B4A6-507320C0DCBA}" type="parTrans" cxnId="{92A40E09-9265-4398-B30F-D0FCE3519116}">
      <dgm:prSet/>
      <dgm:spPr/>
      <dgm:t>
        <a:bodyPr/>
        <a:lstStyle/>
        <a:p>
          <a:endParaRPr lang="en-US"/>
        </a:p>
      </dgm:t>
    </dgm:pt>
    <dgm:pt modelId="{E1ED669B-223A-4730-A5A3-2DF8E8764132}" type="sibTrans" cxnId="{92A40E09-9265-4398-B30F-D0FCE3519116}">
      <dgm:prSet/>
      <dgm:spPr/>
      <dgm:t>
        <a:bodyPr/>
        <a:lstStyle/>
        <a:p>
          <a:endParaRPr lang="en-US"/>
        </a:p>
      </dgm:t>
    </dgm:pt>
    <dgm:pt modelId="{98F3077B-C1CF-41F7-917D-5D44893E98A5}">
      <dgm:prSet phldrT="[Text]" custT="1"/>
      <dgm:spPr>
        <a:xfrm rot="5400000">
          <a:off x="3484783" y="-155448"/>
          <a:ext cx="491936" cy="3511296"/>
        </a:xfrm>
        <a:prstGeom prst="round2SameRect">
          <a:avLst/>
        </a:prstGeom>
      </dgm:spPr>
      <dgm:t>
        <a:bodyPr/>
        <a:lstStyle/>
        <a:p>
          <a:pPr>
            <a:buChar char="•"/>
          </a:pPr>
          <a:r>
            <a:rPr lang="en-US" sz="1800" b="0" err="1" smtClean="0">
              <a:latin typeface="Century Gothic" panose="020B0502020202020204" pitchFamily="34" charset="0"/>
              <a:ea typeface="+mn-ea"/>
              <a:cs typeface="Arial" panose="020B0604020202020204" pitchFamily="34" charset="0"/>
            </a:rPr>
            <a:t>Ubicación</a:t>
          </a:r>
          <a:endParaRPr lang="en-US" sz="1800" b="0">
            <a:latin typeface="Century Gothic" panose="020B0502020202020204" pitchFamily="34" charset="0"/>
            <a:ea typeface="+mn-ea"/>
            <a:cs typeface="Arial" panose="020B0604020202020204" pitchFamily="34" charset="0"/>
          </a:endParaRPr>
        </a:p>
      </dgm:t>
    </dgm:pt>
    <dgm:pt modelId="{A51AE01F-0765-4BEB-AAAD-EDFD65012A2F}" type="parTrans" cxnId="{95492E6E-5203-48DB-942F-1A44B1DF5979}">
      <dgm:prSet/>
      <dgm:spPr/>
      <dgm:t>
        <a:bodyPr/>
        <a:lstStyle/>
        <a:p>
          <a:endParaRPr lang="en-US"/>
        </a:p>
      </dgm:t>
    </dgm:pt>
    <dgm:pt modelId="{FCBF7897-88BE-413A-A41D-C7C7D0890CEF}" type="sibTrans" cxnId="{95492E6E-5203-48DB-942F-1A44B1DF5979}">
      <dgm:prSet/>
      <dgm:spPr/>
      <dgm:t>
        <a:bodyPr/>
        <a:lstStyle/>
        <a:p>
          <a:endParaRPr lang="en-US"/>
        </a:p>
      </dgm:t>
    </dgm:pt>
    <dgm:pt modelId="{D8B3117E-F9C5-4991-A9CD-06EC5A7D3A28}">
      <dgm:prSet phldrT="[Text]" custT="1"/>
      <dgm:spPr>
        <a:xfrm>
          <a:off x="0" y="1938406"/>
          <a:ext cx="1975104" cy="614920"/>
        </a:xfrm>
        <a:prstGeom prst="roundRect">
          <a:avLst/>
        </a:prstGeom>
      </dgm:spPr>
      <dgm:t>
        <a:bodyPr/>
        <a:lstStyle/>
        <a:p>
          <a:pPr>
            <a:buNone/>
          </a:pPr>
          <a:r>
            <a:rPr lang="en-US" sz="2000" b="1" err="1" smtClean="0">
              <a:latin typeface="Century Gothic" panose="020B0502020202020204" pitchFamily="34" charset="0"/>
              <a:ea typeface="+mn-ea"/>
              <a:cs typeface="Arial" panose="020B0604020202020204" pitchFamily="34" charset="0"/>
            </a:rPr>
            <a:t>Organizacional</a:t>
          </a:r>
          <a:endParaRPr lang="en-US" sz="2000" b="1">
            <a:latin typeface="Century Gothic" panose="020B0502020202020204" pitchFamily="34" charset="0"/>
            <a:ea typeface="+mn-ea"/>
            <a:cs typeface="Arial" panose="020B0604020202020204" pitchFamily="34" charset="0"/>
          </a:endParaRPr>
        </a:p>
      </dgm:t>
    </dgm:pt>
    <dgm:pt modelId="{DD5279C8-5C09-457C-BDEE-5E66E8C5D334}" type="parTrans" cxnId="{0A81310D-5290-4638-AE5F-E0E52412A6D8}">
      <dgm:prSet/>
      <dgm:spPr/>
      <dgm:t>
        <a:bodyPr/>
        <a:lstStyle/>
        <a:p>
          <a:endParaRPr lang="en-US"/>
        </a:p>
      </dgm:t>
    </dgm:pt>
    <dgm:pt modelId="{2CB460D0-61F4-41A2-9952-C658551095A7}" type="sibTrans" cxnId="{0A81310D-5290-4638-AE5F-E0E52412A6D8}">
      <dgm:prSet/>
      <dgm:spPr/>
      <dgm:t>
        <a:bodyPr/>
        <a:lstStyle/>
        <a:p>
          <a:endParaRPr lang="en-US"/>
        </a:p>
      </dgm:t>
    </dgm:pt>
    <dgm:pt modelId="{6A9E9296-D2FC-485C-90E6-DD6CF35BAC15}">
      <dgm:prSet custT="1"/>
      <dgm:spPr>
        <a:xfrm rot="5400000">
          <a:off x="3484783" y="490218"/>
          <a:ext cx="491936" cy="3511296"/>
        </a:xfrm>
        <a:prstGeom prst="round2SameRect">
          <a:avLst/>
        </a:prstGeom>
      </dgm:spPr>
      <dgm:t>
        <a:bodyPr/>
        <a:lstStyle/>
        <a:p>
          <a:pPr>
            <a:buChar char="•"/>
          </a:pPr>
          <a:r>
            <a:rPr lang="en-US" sz="1800" err="1" smtClean="0">
              <a:latin typeface="Century Gothic" panose="020B0502020202020204" pitchFamily="34" charset="0"/>
              <a:ea typeface="+mn-ea"/>
              <a:cs typeface="Arial" panose="020B0604020202020204" pitchFamily="34" charset="0"/>
            </a:rPr>
            <a:t>Tipo</a:t>
          </a:r>
          <a:r>
            <a:rPr lang="en-US" sz="1800" smtClean="0">
              <a:latin typeface="Century Gothic" panose="020B0502020202020204" pitchFamily="34" charset="0"/>
              <a:ea typeface="+mn-ea"/>
              <a:cs typeface="Arial" panose="020B0604020202020204" pitchFamily="34" charset="0"/>
            </a:rPr>
            <a:t> de </a:t>
          </a:r>
          <a:r>
            <a:rPr lang="en-US" sz="1800" err="1" smtClean="0">
              <a:latin typeface="Century Gothic" panose="020B0502020202020204" pitchFamily="34" charset="0"/>
              <a:ea typeface="+mn-ea"/>
              <a:cs typeface="Arial" panose="020B0604020202020204" pitchFamily="34" charset="0"/>
            </a:rPr>
            <a:t>Ciudadano</a:t>
          </a:r>
          <a:endParaRPr lang="en-US" sz="1800">
            <a:latin typeface="Century Gothic" panose="020B0502020202020204" pitchFamily="34" charset="0"/>
            <a:ea typeface="+mn-ea"/>
            <a:cs typeface="Arial" panose="020B0604020202020204" pitchFamily="34" charset="0"/>
          </a:endParaRPr>
        </a:p>
      </dgm:t>
    </dgm:pt>
    <dgm:pt modelId="{F4159512-CC00-4868-9888-C9102574C490}" type="parTrans" cxnId="{B65E92CE-B2CB-4EE6-986D-5F0B033CD9DE}">
      <dgm:prSet/>
      <dgm:spPr/>
      <dgm:t>
        <a:bodyPr/>
        <a:lstStyle/>
        <a:p>
          <a:endParaRPr lang="en-US"/>
        </a:p>
      </dgm:t>
    </dgm:pt>
    <dgm:pt modelId="{2E9D9546-4859-4D73-9511-CC48899E43EF}" type="sibTrans" cxnId="{B65E92CE-B2CB-4EE6-986D-5F0B033CD9DE}">
      <dgm:prSet/>
      <dgm:spPr/>
      <dgm:t>
        <a:bodyPr/>
        <a:lstStyle/>
        <a:p>
          <a:endParaRPr lang="en-US"/>
        </a:p>
      </dgm:t>
    </dgm:pt>
    <dgm:pt modelId="{ADD132B6-C0CC-48F0-8C7B-A84CD3A51DBA}" type="pres">
      <dgm:prSet presAssocID="{5D748856-E351-4E06-90F7-9BA6E1C617ED}" presName="Name0" presStyleCnt="0">
        <dgm:presLayoutVars>
          <dgm:dir/>
          <dgm:animLvl val="lvl"/>
          <dgm:resizeHandles val="exact"/>
        </dgm:presLayoutVars>
      </dgm:prSet>
      <dgm:spPr/>
      <dgm:t>
        <a:bodyPr/>
        <a:lstStyle/>
        <a:p>
          <a:endParaRPr lang="es-ES"/>
        </a:p>
      </dgm:t>
    </dgm:pt>
    <dgm:pt modelId="{E87FDE58-BF5A-4BF9-927B-EB83D01A62BA}" type="pres">
      <dgm:prSet presAssocID="{77278966-38EA-47B8-93F6-333EE577606F}" presName="linNode" presStyleCnt="0"/>
      <dgm:spPr/>
      <dgm:t>
        <a:bodyPr/>
        <a:lstStyle/>
        <a:p>
          <a:endParaRPr lang="es-ES"/>
        </a:p>
      </dgm:t>
    </dgm:pt>
    <dgm:pt modelId="{E5398D3F-FCC0-4FC3-89F8-FB7FA8D910DE}" type="pres">
      <dgm:prSet presAssocID="{77278966-38EA-47B8-93F6-333EE577606F}" presName="parentText" presStyleLbl="node1" presStyleIdx="0" presStyleCnt="4" custLinFactNeighborX="-492" custLinFactNeighborY="2949">
        <dgm:presLayoutVars>
          <dgm:chMax val="1"/>
          <dgm:bulletEnabled val="1"/>
        </dgm:presLayoutVars>
      </dgm:prSet>
      <dgm:spPr/>
      <dgm:t>
        <a:bodyPr/>
        <a:lstStyle/>
        <a:p>
          <a:endParaRPr lang="es-ES"/>
        </a:p>
      </dgm:t>
    </dgm:pt>
    <dgm:pt modelId="{DCC2098F-6C80-4956-B2AE-91A9C4E2C9A0}" type="pres">
      <dgm:prSet presAssocID="{77278966-38EA-47B8-93F6-333EE577606F}" presName="descendantText" presStyleLbl="alignAccFollowNode1" presStyleIdx="0" presStyleCnt="4" custScaleY="131438">
        <dgm:presLayoutVars>
          <dgm:bulletEnabled val="1"/>
        </dgm:presLayoutVars>
      </dgm:prSet>
      <dgm:spPr/>
      <dgm:t>
        <a:bodyPr/>
        <a:lstStyle/>
        <a:p>
          <a:endParaRPr lang="es-ES"/>
        </a:p>
      </dgm:t>
    </dgm:pt>
    <dgm:pt modelId="{C50C4978-AF90-42D6-BBEE-CD86DDFCA1E6}" type="pres">
      <dgm:prSet presAssocID="{386A4BD6-23FF-4A26-83FD-A19D0F94C46E}" presName="sp" presStyleCnt="0"/>
      <dgm:spPr/>
      <dgm:t>
        <a:bodyPr/>
        <a:lstStyle/>
        <a:p>
          <a:endParaRPr lang="es-ES"/>
        </a:p>
      </dgm:t>
    </dgm:pt>
    <dgm:pt modelId="{71669CA0-A279-4AE0-AAF8-16FF2B1D9F9D}" type="pres">
      <dgm:prSet presAssocID="{91E7B9AC-211F-4E03-AA4D-74F1B90F0DC4}" presName="linNode" presStyleCnt="0"/>
      <dgm:spPr/>
      <dgm:t>
        <a:bodyPr/>
        <a:lstStyle/>
        <a:p>
          <a:endParaRPr lang="es-ES"/>
        </a:p>
      </dgm:t>
    </dgm:pt>
    <dgm:pt modelId="{5D6F1CEF-E435-4060-800F-9F3DC95AEC3E}" type="pres">
      <dgm:prSet presAssocID="{91E7B9AC-211F-4E03-AA4D-74F1B90F0DC4}" presName="parentText" presStyleLbl="node1" presStyleIdx="1" presStyleCnt="4">
        <dgm:presLayoutVars>
          <dgm:chMax val="1"/>
          <dgm:bulletEnabled val="1"/>
        </dgm:presLayoutVars>
      </dgm:prSet>
      <dgm:spPr/>
      <dgm:t>
        <a:bodyPr/>
        <a:lstStyle/>
        <a:p>
          <a:endParaRPr lang="es-ES"/>
        </a:p>
      </dgm:t>
    </dgm:pt>
    <dgm:pt modelId="{F83E525A-06BA-4E8A-A4CF-8242401CF071}" type="pres">
      <dgm:prSet presAssocID="{91E7B9AC-211F-4E03-AA4D-74F1B90F0DC4}" presName="descendantText" presStyleLbl="alignAccFollowNode1" presStyleIdx="1" presStyleCnt="4">
        <dgm:presLayoutVars>
          <dgm:bulletEnabled val="1"/>
        </dgm:presLayoutVars>
      </dgm:prSet>
      <dgm:spPr/>
      <dgm:t>
        <a:bodyPr/>
        <a:lstStyle/>
        <a:p>
          <a:endParaRPr lang="es-ES"/>
        </a:p>
      </dgm:t>
    </dgm:pt>
    <dgm:pt modelId="{4262866B-0F7B-489A-8A86-276E9792FB60}" type="pres">
      <dgm:prSet presAssocID="{6310FAD9-0F5A-46A6-A7EF-06DDB4A9C4CF}" presName="sp" presStyleCnt="0"/>
      <dgm:spPr/>
      <dgm:t>
        <a:bodyPr/>
        <a:lstStyle/>
        <a:p>
          <a:endParaRPr lang="es-ES"/>
        </a:p>
      </dgm:t>
    </dgm:pt>
    <dgm:pt modelId="{58CFEA70-3CC0-485C-A4BF-0E6FF19DE788}" type="pres">
      <dgm:prSet presAssocID="{3298302E-EE32-4747-9D84-67F7BCAD66BB}" presName="linNode" presStyleCnt="0"/>
      <dgm:spPr/>
      <dgm:t>
        <a:bodyPr/>
        <a:lstStyle/>
        <a:p>
          <a:endParaRPr lang="es-ES"/>
        </a:p>
      </dgm:t>
    </dgm:pt>
    <dgm:pt modelId="{ACA2FBAC-D8AC-4AE0-BDED-2F917B16FE07}" type="pres">
      <dgm:prSet presAssocID="{3298302E-EE32-4747-9D84-67F7BCAD66BB}" presName="parentText" presStyleLbl="node1" presStyleIdx="2" presStyleCnt="4">
        <dgm:presLayoutVars>
          <dgm:chMax val="1"/>
          <dgm:bulletEnabled val="1"/>
        </dgm:presLayoutVars>
      </dgm:prSet>
      <dgm:spPr/>
      <dgm:t>
        <a:bodyPr/>
        <a:lstStyle/>
        <a:p>
          <a:endParaRPr lang="es-ES"/>
        </a:p>
      </dgm:t>
    </dgm:pt>
    <dgm:pt modelId="{C44161C5-FF17-4DF1-92CB-47F991673C7A}" type="pres">
      <dgm:prSet presAssocID="{3298302E-EE32-4747-9D84-67F7BCAD66BB}" presName="descendantText" presStyleLbl="alignAccFollowNode1" presStyleIdx="2" presStyleCnt="4">
        <dgm:presLayoutVars>
          <dgm:bulletEnabled val="1"/>
        </dgm:presLayoutVars>
      </dgm:prSet>
      <dgm:spPr/>
      <dgm:t>
        <a:bodyPr/>
        <a:lstStyle/>
        <a:p>
          <a:endParaRPr lang="es-ES"/>
        </a:p>
      </dgm:t>
    </dgm:pt>
    <dgm:pt modelId="{B9AEC056-EA1A-41A3-813D-E07445ABF0EA}" type="pres">
      <dgm:prSet presAssocID="{E1ED669B-223A-4730-A5A3-2DF8E8764132}" presName="sp" presStyleCnt="0"/>
      <dgm:spPr/>
      <dgm:t>
        <a:bodyPr/>
        <a:lstStyle/>
        <a:p>
          <a:endParaRPr lang="es-ES"/>
        </a:p>
      </dgm:t>
    </dgm:pt>
    <dgm:pt modelId="{D22E1C00-1C83-4484-96F9-400043F5CE37}" type="pres">
      <dgm:prSet presAssocID="{D8B3117E-F9C5-4991-A9CD-06EC5A7D3A28}" presName="linNode" presStyleCnt="0"/>
      <dgm:spPr/>
      <dgm:t>
        <a:bodyPr/>
        <a:lstStyle/>
        <a:p>
          <a:endParaRPr lang="es-ES"/>
        </a:p>
      </dgm:t>
    </dgm:pt>
    <dgm:pt modelId="{20B53E54-4822-4E04-93CA-01617770CAC6}" type="pres">
      <dgm:prSet presAssocID="{D8B3117E-F9C5-4991-A9CD-06EC5A7D3A28}" presName="parentText" presStyleLbl="node1" presStyleIdx="3" presStyleCnt="4">
        <dgm:presLayoutVars>
          <dgm:chMax val="1"/>
          <dgm:bulletEnabled val="1"/>
        </dgm:presLayoutVars>
      </dgm:prSet>
      <dgm:spPr/>
      <dgm:t>
        <a:bodyPr/>
        <a:lstStyle/>
        <a:p>
          <a:endParaRPr lang="es-ES"/>
        </a:p>
      </dgm:t>
    </dgm:pt>
    <dgm:pt modelId="{7B687EA2-06C4-4884-A161-B1BA32E23BE3}" type="pres">
      <dgm:prSet presAssocID="{D8B3117E-F9C5-4991-A9CD-06EC5A7D3A28}" presName="descendantText" presStyleLbl="alignAccFollowNode1" presStyleIdx="3" presStyleCnt="4" custScaleY="127396">
        <dgm:presLayoutVars>
          <dgm:bulletEnabled val="1"/>
        </dgm:presLayoutVars>
      </dgm:prSet>
      <dgm:spPr/>
      <dgm:t>
        <a:bodyPr/>
        <a:lstStyle/>
        <a:p>
          <a:endParaRPr lang="es-ES"/>
        </a:p>
      </dgm:t>
    </dgm:pt>
  </dgm:ptLst>
  <dgm:cxnLst>
    <dgm:cxn modelId="{7490A072-CDC2-4E85-8FD0-A007E4B77EED}" type="presOf" srcId="{6A9E9296-D2FC-485C-90E6-DD6CF35BAC15}" destId="{7B687EA2-06C4-4884-A161-B1BA32E23BE3}" srcOrd="0" destOrd="0" presId="urn:microsoft.com/office/officeart/2005/8/layout/vList5"/>
    <dgm:cxn modelId="{34248F81-4554-4BC0-85B5-8C91BC32E85E}" srcId="{77278966-38EA-47B8-93F6-333EE577606F}" destId="{2D7637F4-C4A0-449E-BF0B-B063256AB736}" srcOrd="0" destOrd="0" parTransId="{2EBA1317-C227-4401-AB78-7B73CFDE43BD}" sibTransId="{280CA48F-A0C6-4B87-8716-6CDE8614E01A}"/>
    <dgm:cxn modelId="{DB7EAE33-6E2A-4DDD-BCCA-671D018684FB}" type="presOf" srcId="{EBC07628-4FE4-48DB-BB5E-5B5D44178470}" destId="{F83E525A-06BA-4E8A-A4CF-8242401CF071}" srcOrd="0" destOrd="0" presId="urn:microsoft.com/office/officeart/2005/8/layout/vList5"/>
    <dgm:cxn modelId="{0A81310D-5290-4638-AE5F-E0E52412A6D8}" srcId="{5D748856-E351-4E06-90F7-9BA6E1C617ED}" destId="{D8B3117E-F9C5-4991-A9CD-06EC5A7D3A28}" srcOrd="3" destOrd="0" parTransId="{DD5279C8-5C09-457C-BDEE-5E66E8C5D334}" sibTransId="{2CB460D0-61F4-41A2-9952-C658551095A7}"/>
    <dgm:cxn modelId="{623B4839-F90C-4BF4-B1D2-E1C2EB8221B0}" type="presOf" srcId="{91E7B9AC-211F-4E03-AA4D-74F1B90F0DC4}" destId="{5D6F1CEF-E435-4060-800F-9F3DC95AEC3E}" srcOrd="0" destOrd="0" presId="urn:microsoft.com/office/officeart/2005/8/layout/vList5"/>
    <dgm:cxn modelId="{1CD0ADB5-42C3-4170-A3F5-57800CA44F9B}" type="presOf" srcId="{D8B3117E-F9C5-4991-A9CD-06EC5A7D3A28}" destId="{20B53E54-4822-4E04-93CA-01617770CAC6}" srcOrd="0" destOrd="0" presId="urn:microsoft.com/office/officeart/2005/8/layout/vList5"/>
    <dgm:cxn modelId="{09B8D7D6-57F1-4B07-AC7D-8060A2B07F1C}" type="presOf" srcId="{2D7637F4-C4A0-449E-BF0B-B063256AB736}" destId="{DCC2098F-6C80-4956-B2AE-91A9C4E2C9A0}" srcOrd="0" destOrd="0" presId="urn:microsoft.com/office/officeart/2005/8/layout/vList5"/>
    <dgm:cxn modelId="{2B61D96D-5FFE-40D8-982B-839DFF327DD5}" type="presOf" srcId="{77278966-38EA-47B8-93F6-333EE577606F}" destId="{E5398D3F-FCC0-4FC3-89F8-FB7FA8D910DE}" srcOrd="0" destOrd="0" presId="urn:microsoft.com/office/officeart/2005/8/layout/vList5"/>
    <dgm:cxn modelId="{95492E6E-5203-48DB-942F-1A44B1DF5979}" srcId="{3298302E-EE32-4747-9D84-67F7BCAD66BB}" destId="{98F3077B-C1CF-41F7-917D-5D44893E98A5}" srcOrd="0" destOrd="0" parTransId="{A51AE01F-0765-4BEB-AAAD-EDFD65012A2F}" sibTransId="{FCBF7897-88BE-413A-A41D-C7C7D0890CEF}"/>
    <dgm:cxn modelId="{6EDBFAB8-B32D-4BB3-9AFE-34A6C90E4B23}" srcId="{91E7B9AC-211F-4E03-AA4D-74F1B90F0DC4}" destId="{EBC07628-4FE4-48DB-BB5E-5B5D44178470}" srcOrd="0" destOrd="0" parTransId="{36F51CD2-8C0D-4AF8-94C5-2213BC5B99F8}" sibTransId="{1B35100D-B483-4A54-844D-CB7B9965A560}"/>
    <dgm:cxn modelId="{FA90531A-78DD-4FF9-BC58-E78D74354517}" srcId="{5D748856-E351-4E06-90F7-9BA6E1C617ED}" destId="{77278966-38EA-47B8-93F6-333EE577606F}" srcOrd="0" destOrd="0" parTransId="{64605020-CE2E-4236-B4B7-1C796968FBED}" sibTransId="{386A4BD6-23FF-4A26-83FD-A19D0F94C46E}"/>
    <dgm:cxn modelId="{11890058-74A5-4DAF-AF2A-E2BFBEBE88CB}" type="presOf" srcId="{98F3077B-C1CF-41F7-917D-5D44893E98A5}" destId="{C44161C5-FF17-4DF1-92CB-47F991673C7A}" srcOrd="0" destOrd="0" presId="urn:microsoft.com/office/officeart/2005/8/layout/vList5"/>
    <dgm:cxn modelId="{92A40E09-9265-4398-B30F-D0FCE3519116}" srcId="{5D748856-E351-4E06-90F7-9BA6E1C617ED}" destId="{3298302E-EE32-4747-9D84-67F7BCAD66BB}" srcOrd="2" destOrd="0" parTransId="{04026B1B-C7CC-45A5-B4A6-507320C0DCBA}" sibTransId="{E1ED669B-223A-4730-A5A3-2DF8E8764132}"/>
    <dgm:cxn modelId="{3AF6E30A-0C25-4559-AAF8-60FFEAFA2944}" srcId="{5D748856-E351-4E06-90F7-9BA6E1C617ED}" destId="{91E7B9AC-211F-4E03-AA4D-74F1B90F0DC4}" srcOrd="1" destOrd="0" parTransId="{ED23905A-44DB-48B0-81C9-E2928BFDAA35}" sibTransId="{6310FAD9-0F5A-46A6-A7EF-06DDB4A9C4CF}"/>
    <dgm:cxn modelId="{B65E92CE-B2CB-4EE6-986D-5F0B033CD9DE}" srcId="{D8B3117E-F9C5-4991-A9CD-06EC5A7D3A28}" destId="{6A9E9296-D2FC-485C-90E6-DD6CF35BAC15}" srcOrd="0" destOrd="0" parTransId="{F4159512-CC00-4868-9888-C9102574C490}" sibTransId="{2E9D9546-4859-4D73-9511-CC48899E43EF}"/>
    <dgm:cxn modelId="{85AE0AFF-6EB3-4240-9853-C04BD8924B12}" type="presOf" srcId="{5D748856-E351-4E06-90F7-9BA6E1C617ED}" destId="{ADD132B6-C0CC-48F0-8C7B-A84CD3A51DBA}" srcOrd="0" destOrd="0" presId="urn:microsoft.com/office/officeart/2005/8/layout/vList5"/>
    <dgm:cxn modelId="{E5B8E1D3-FBD6-42D9-964F-197B7200DF25}" type="presOf" srcId="{3298302E-EE32-4747-9D84-67F7BCAD66BB}" destId="{ACA2FBAC-D8AC-4AE0-BDED-2F917B16FE07}" srcOrd="0" destOrd="0" presId="urn:microsoft.com/office/officeart/2005/8/layout/vList5"/>
    <dgm:cxn modelId="{4246DB5E-FD7E-4DF7-A27E-A5C599A00C25}" type="presParOf" srcId="{ADD132B6-C0CC-48F0-8C7B-A84CD3A51DBA}" destId="{E87FDE58-BF5A-4BF9-927B-EB83D01A62BA}" srcOrd="0" destOrd="0" presId="urn:microsoft.com/office/officeart/2005/8/layout/vList5"/>
    <dgm:cxn modelId="{E4718BF6-EE73-449E-8BC8-2222A14BC439}" type="presParOf" srcId="{E87FDE58-BF5A-4BF9-927B-EB83D01A62BA}" destId="{E5398D3F-FCC0-4FC3-89F8-FB7FA8D910DE}" srcOrd="0" destOrd="0" presId="urn:microsoft.com/office/officeart/2005/8/layout/vList5"/>
    <dgm:cxn modelId="{03177EB3-7653-4120-8BAA-BF1A348A2BBA}" type="presParOf" srcId="{E87FDE58-BF5A-4BF9-927B-EB83D01A62BA}" destId="{DCC2098F-6C80-4956-B2AE-91A9C4E2C9A0}" srcOrd="1" destOrd="0" presId="urn:microsoft.com/office/officeart/2005/8/layout/vList5"/>
    <dgm:cxn modelId="{3E47CB5D-D340-4D77-95DE-C33F90857DE2}" type="presParOf" srcId="{ADD132B6-C0CC-48F0-8C7B-A84CD3A51DBA}" destId="{C50C4978-AF90-42D6-BBEE-CD86DDFCA1E6}" srcOrd="1" destOrd="0" presId="urn:microsoft.com/office/officeart/2005/8/layout/vList5"/>
    <dgm:cxn modelId="{9BEE1096-6DCD-489A-A9D7-4509F8435AB7}" type="presParOf" srcId="{ADD132B6-C0CC-48F0-8C7B-A84CD3A51DBA}" destId="{71669CA0-A279-4AE0-AAF8-16FF2B1D9F9D}" srcOrd="2" destOrd="0" presId="urn:microsoft.com/office/officeart/2005/8/layout/vList5"/>
    <dgm:cxn modelId="{F3EE2A3A-BB45-4D96-8E55-1F2B33CFCF8B}" type="presParOf" srcId="{71669CA0-A279-4AE0-AAF8-16FF2B1D9F9D}" destId="{5D6F1CEF-E435-4060-800F-9F3DC95AEC3E}" srcOrd="0" destOrd="0" presId="urn:microsoft.com/office/officeart/2005/8/layout/vList5"/>
    <dgm:cxn modelId="{F180018B-C656-4774-A6CB-4C172EB6DA49}" type="presParOf" srcId="{71669CA0-A279-4AE0-AAF8-16FF2B1D9F9D}" destId="{F83E525A-06BA-4E8A-A4CF-8242401CF071}" srcOrd="1" destOrd="0" presId="urn:microsoft.com/office/officeart/2005/8/layout/vList5"/>
    <dgm:cxn modelId="{DBD86EFC-63A1-4C93-BF5F-67E97976DBA2}" type="presParOf" srcId="{ADD132B6-C0CC-48F0-8C7B-A84CD3A51DBA}" destId="{4262866B-0F7B-489A-8A86-276E9792FB60}" srcOrd="3" destOrd="0" presId="urn:microsoft.com/office/officeart/2005/8/layout/vList5"/>
    <dgm:cxn modelId="{ABCC5F2C-D858-4A01-B52F-2937FE06595D}" type="presParOf" srcId="{ADD132B6-C0CC-48F0-8C7B-A84CD3A51DBA}" destId="{58CFEA70-3CC0-485C-A4BF-0E6FF19DE788}" srcOrd="4" destOrd="0" presId="urn:microsoft.com/office/officeart/2005/8/layout/vList5"/>
    <dgm:cxn modelId="{9F1D362F-C102-4384-9D37-6445CE5F15E8}" type="presParOf" srcId="{58CFEA70-3CC0-485C-A4BF-0E6FF19DE788}" destId="{ACA2FBAC-D8AC-4AE0-BDED-2F917B16FE07}" srcOrd="0" destOrd="0" presId="urn:microsoft.com/office/officeart/2005/8/layout/vList5"/>
    <dgm:cxn modelId="{36AD1181-BFE8-4DBE-910D-922B111EE4B8}" type="presParOf" srcId="{58CFEA70-3CC0-485C-A4BF-0E6FF19DE788}" destId="{C44161C5-FF17-4DF1-92CB-47F991673C7A}" srcOrd="1" destOrd="0" presId="urn:microsoft.com/office/officeart/2005/8/layout/vList5"/>
    <dgm:cxn modelId="{EF452A90-315D-49E1-B8C9-EAD20D09B065}" type="presParOf" srcId="{ADD132B6-C0CC-48F0-8C7B-A84CD3A51DBA}" destId="{B9AEC056-EA1A-41A3-813D-E07445ABF0EA}" srcOrd="5" destOrd="0" presId="urn:microsoft.com/office/officeart/2005/8/layout/vList5"/>
    <dgm:cxn modelId="{DAA048CE-6F4A-4300-B75C-70C513089EF3}" type="presParOf" srcId="{ADD132B6-C0CC-48F0-8C7B-A84CD3A51DBA}" destId="{D22E1C00-1C83-4484-96F9-400043F5CE37}" srcOrd="6" destOrd="0" presId="urn:microsoft.com/office/officeart/2005/8/layout/vList5"/>
    <dgm:cxn modelId="{C9A43C46-3B43-4926-A206-15CFD30607C4}" type="presParOf" srcId="{D22E1C00-1C83-4484-96F9-400043F5CE37}" destId="{20B53E54-4822-4E04-93CA-01617770CAC6}" srcOrd="0" destOrd="0" presId="urn:microsoft.com/office/officeart/2005/8/layout/vList5"/>
    <dgm:cxn modelId="{53AD709D-5EA9-4FA8-8DBE-6095F42B7BB0}" type="presParOf" srcId="{D22E1C00-1C83-4484-96F9-400043F5CE37}" destId="{7B687EA2-06C4-4884-A161-B1BA32E23BE3}"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C2098F-6C80-4956-B2AE-91A9C4E2C9A0}">
      <dsp:nvSpPr>
        <dsp:cNvPr id="0" name=""/>
        <dsp:cNvSpPr/>
      </dsp:nvSpPr>
      <dsp:spPr>
        <a:xfrm rot="5400000">
          <a:off x="4245001" y="-1779656"/>
          <a:ext cx="822216" cy="438222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77850">
            <a:lnSpc>
              <a:spcPct val="90000"/>
            </a:lnSpc>
            <a:spcBef>
              <a:spcPct val="0"/>
            </a:spcBef>
            <a:spcAft>
              <a:spcPct val="15000"/>
            </a:spcAft>
            <a:buChar char="••"/>
          </a:pPr>
          <a:r>
            <a:rPr lang="es-ES" sz="1300" kern="1200" noProof="0" dirty="0" smtClean="0">
              <a:latin typeface="Century Gothic" panose="020B0502020202020204" pitchFamily="34" charset="0"/>
              <a:ea typeface="+mn-ea"/>
              <a:cs typeface="Arial" panose="020B0604020202020204" pitchFamily="34" charset="0"/>
            </a:rPr>
            <a:t>Relacionadas</a:t>
          </a:r>
          <a:r>
            <a:rPr lang="en-US" sz="1300" kern="1200" dirty="0" smtClean="0">
              <a:latin typeface="Century Gothic" panose="020B0502020202020204" pitchFamily="34" charset="0"/>
              <a:ea typeface="+mn-ea"/>
              <a:cs typeface="Arial" panose="020B0604020202020204" pitchFamily="34" charset="0"/>
            </a:rPr>
            <a:t> con el </a:t>
          </a:r>
          <a:r>
            <a:rPr lang="en-US" sz="1300" kern="1200" dirty="0" err="1" smtClean="0">
              <a:latin typeface="Century Gothic" panose="020B0502020202020204" pitchFamily="34" charset="0"/>
              <a:ea typeface="+mn-ea"/>
              <a:cs typeface="Arial" panose="020B0604020202020204" pitchFamily="34" charset="0"/>
            </a:rPr>
            <a:t>ejercicio</a:t>
          </a:r>
          <a:r>
            <a:rPr lang="en-US" sz="1300" kern="1200" dirty="0" smtClean="0">
              <a:latin typeface="Century Gothic" panose="020B0502020202020204" pitchFamily="34" charset="0"/>
              <a:ea typeface="+mn-ea"/>
              <a:cs typeface="Arial" panose="020B0604020202020204" pitchFamily="34" charset="0"/>
            </a:rPr>
            <a:t> de  </a:t>
          </a:r>
          <a:r>
            <a:rPr lang="en-US" sz="1300" kern="1200" dirty="0" err="1" smtClean="0">
              <a:latin typeface="Century Gothic" panose="020B0502020202020204" pitchFamily="34" charset="0"/>
              <a:ea typeface="+mn-ea"/>
              <a:cs typeface="Arial" panose="020B0604020202020204" pitchFamily="34" charset="0"/>
            </a:rPr>
            <a:t>caracterización</a:t>
          </a:r>
          <a:r>
            <a:rPr lang="en-US" sz="1300" kern="1200" dirty="0" smtClean="0">
              <a:latin typeface="Century Gothic" panose="020B0502020202020204" pitchFamily="34" charset="0"/>
              <a:ea typeface="+mn-ea"/>
              <a:cs typeface="Arial" panose="020B0604020202020204" pitchFamily="34" charset="0"/>
            </a:rPr>
            <a:t>.</a:t>
          </a:r>
          <a:endParaRPr lang="en-US" sz="1300" kern="1200" dirty="0">
            <a:latin typeface="Century Gothic" panose="020B0502020202020204" pitchFamily="34" charset="0"/>
            <a:ea typeface="+mn-ea"/>
            <a:cs typeface="Arial" panose="020B0604020202020204" pitchFamily="34" charset="0"/>
          </a:endParaRPr>
        </a:p>
        <a:p>
          <a:pPr marL="114300" lvl="1" indent="-114300" algn="l" defTabSz="577850">
            <a:lnSpc>
              <a:spcPct val="90000"/>
            </a:lnSpc>
            <a:spcBef>
              <a:spcPct val="0"/>
            </a:spcBef>
            <a:spcAft>
              <a:spcPct val="15000"/>
            </a:spcAft>
            <a:buChar char="••"/>
          </a:pPr>
          <a:r>
            <a:rPr lang="en-US" sz="1300" kern="1200" err="1" smtClean="0">
              <a:latin typeface="Century Gothic" panose="020B0502020202020204" pitchFamily="34" charset="0"/>
              <a:ea typeface="+mn-ea"/>
              <a:cs typeface="Arial" panose="020B0604020202020204" pitchFamily="34" charset="0"/>
            </a:rPr>
            <a:t>Aporta</a:t>
          </a:r>
          <a:r>
            <a:rPr lang="en-US" sz="1300" kern="1200" smtClean="0">
              <a:latin typeface="Century Gothic" panose="020B0502020202020204" pitchFamily="34" charset="0"/>
              <a:ea typeface="+mn-ea"/>
              <a:cs typeface="Arial" panose="020B0604020202020204" pitchFamily="34" charset="0"/>
            </a:rPr>
            <a:t> al </a:t>
          </a:r>
          <a:r>
            <a:rPr lang="en-US" sz="1300" kern="1200" err="1" smtClean="0">
              <a:latin typeface="Century Gothic" panose="020B0502020202020204" pitchFamily="34" charset="0"/>
              <a:ea typeface="+mn-ea"/>
              <a:cs typeface="Arial" panose="020B0604020202020204" pitchFamily="34" charset="0"/>
            </a:rPr>
            <a:t>cumplimiento</a:t>
          </a:r>
          <a:r>
            <a:rPr lang="en-US" sz="1300" kern="1200" smtClean="0">
              <a:latin typeface="Century Gothic" panose="020B0502020202020204" pitchFamily="34" charset="0"/>
              <a:ea typeface="+mn-ea"/>
              <a:cs typeface="Arial" panose="020B0604020202020204" pitchFamily="34" charset="0"/>
            </a:rPr>
            <a:t> de </a:t>
          </a:r>
          <a:r>
            <a:rPr lang="en-US" sz="1300" kern="1200" err="1" smtClean="0">
              <a:latin typeface="Century Gothic" panose="020B0502020202020204" pitchFamily="34" charset="0"/>
              <a:ea typeface="+mn-ea"/>
              <a:cs typeface="Arial" panose="020B0604020202020204" pitchFamily="34" charset="0"/>
            </a:rPr>
            <a:t>objetivos</a:t>
          </a:r>
          <a:r>
            <a:rPr lang="en-US" sz="1300" kern="1200" smtClean="0">
              <a:latin typeface="Century Gothic" panose="020B0502020202020204" pitchFamily="34" charset="0"/>
              <a:ea typeface="+mn-ea"/>
              <a:cs typeface="Arial" panose="020B0604020202020204" pitchFamily="34" charset="0"/>
            </a:rPr>
            <a:t> del </a:t>
          </a:r>
          <a:r>
            <a:rPr lang="en-US" sz="1300" kern="1200" err="1" smtClean="0">
              <a:latin typeface="Century Gothic" panose="020B0502020202020204" pitchFamily="34" charset="0"/>
              <a:ea typeface="+mn-ea"/>
              <a:cs typeface="Arial" panose="020B0604020202020204" pitchFamily="34" charset="0"/>
            </a:rPr>
            <a:t>ejercicio</a:t>
          </a:r>
          <a:endParaRPr lang="en-US" sz="1300" kern="1200">
            <a:latin typeface="Century Gothic" panose="020B0502020202020204" pitchFamily="34" charset="0"/>
            <a:ea typeface="+mn-ea"/>
            <a:cs typeface="Arial" panose="020B0604020202020204" pitchFamily="34" charset="0"/>
          </a:endParaRPr>
        </a:p>
      </dsp:txBody>
      <dsp:txXfrm rot="-5400000">
        <a:off x="2464999" y="40483"/>
        <a:ext cx="4342084" cy="741942"/>
      </dsp:txXfrm>
    </dsp:sp>
    <dsp:sp modelId="{E5398D3F-FCC0-4FC3-89F8-FB7FA8D910DE}">
      <dsp:nvSpPr>
        <dsp:cNvPr id="0" name=""/>
        <dsp:cNvSpPr/>
      </dsp:nvSpPr>
      <dsp:spPr>
        <a:xfrm>
          <a:off x="0" y="43542"/>
          <a:ext cx="2464999" cy="781943"/>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buNone/>
          </a:pPr>
          <a:r>
            <a:rPr lang="es-ES" sz="2400" b="1" kern="1200" noProof="0" smtClean="0">
              <a:latin typeface="Century Gothic" panose="020B0502020202020204" pitchFamily="34" charset="0"/>
              <a:ea typeface="+mn-ea"/>
              <a:cs typeface="Arial" panose="020B0604020202020204" pitchFamily="34" charset="0"/>
            </a:rPr>
            <a:t>Relevantes</a:t>
          </a:r>
          <a:endParaRPr lang="es-ES" sz="2400" b="1" kern="1200" noProof="0">
            <a:latin typeface="Century Gothic" panose="020B0502020202020204" pitchFamily="34" charset="0"/>
            <a:ea typeface="+mn-ea"/>
            <a:cs typeface="Arial" panose="020B0604020202020204" pitchFamily="34" charset="0"/>
          </a:endParaRPr>
        </a:p>
      </dsp:txBody>
      <dsp:txXfrm>
        <a:off x="38171" y="81713"/>
        <a:ext cx="2388657" cy="705601"/>
      </dsp:txXfrm>
    </dsp:sp>
    <dsp:sp modelId="{F83E525A-06BA-4E8A-A4CF-8242401CF071}">
      <dsp:nvSpPr>
        <dsp:cNvPr id="0" name=""/>
        <dsp:cNvSpPr/>
      </dsp:nvSpPr>
      <dsp:spPr>
        <a:xfrm rot="5400000">
          <a:off x="4347884" y="-940621"/>
          <a:ext cx="625554" cy="438650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77850">
            <a:lnSpc>
              <a:spcPct val="90000"/>
            </a:lnSpc>
            <a:spcBef>
              <a:spcPct val="0"/>
            </a:spcBef>
            <a:spcAft>
              <a:spcPct val="15000"/>
            </a:spcAft>
            <a:buChar char="••"/>
          </a:pPr>
          <a:r>
            <a:rPr lang="en-US" sz="1300" kern="1200" err="1" smtClean="0">
              <a:latin typeface="Century Gothic" panose="020B0502020202020204" pitchFamily="34" charset="0"/>
              <a:ea typeface="+mn-ea"/>
              <a:cs typeface="Arial" panose="020B0604020202020204" pitchFamily="34" charset="0"/>
            </a:rPr>
            <a:t>Disponibles</a:t>
          </a:r>
          <a:r>
            <a:rPr lang="en-US" sz="1300" kern="1200" smtClean="0">
              <a:latin typeface="Century Gothic" panose="020B0502020202020204" pitchFamily="34" charset="0"/>
              <a:ea typeface="+mn-ea"/>
              <a:cs typeface="Arial" panose="020B0604020202020204" pitchFamily="34" charset="0"/>
            </a:rPr>
            <a:t> a un </a:t>
          </a:r>
          <a:r>
            <a:rPr lang="en-US" sz="1300" kern="1200" err="1" smtClean="0">
              <a:latin typeface="Century Gothic" panose="020B0502020202020204" pitchFamily="34" charset="0"/>
              <a:ea typeface="+mn-ea"/>
              <a:cs typeface="Arial" panose="020B0604020202020204" pitchFamily="34" charset="0"/>
            </a:rPr>
            <a:t>costo</a:t>
          </a:r>
          <a:r>
            <a:rPr lang="en-US" sz="1300" kern="1200" smtClean="0">
              <a:latin typeface="Century Gothic" panose="020B0502020202020204" pitchFamily="34" charset="0"/>
              <a:ea typeface="+mn-ea"/>
              <a:cs typeface="Arial" panose="020B0604020202020204" pitchFamily="34" charset="0"/>
            </a:rPr>
            <a:t> </a:t>
          </a:r>
          <a:r>
            <a:rPr lang="en-US" sz="1300" kern="1200" err="1" smtClean="0">
              <a:latin typeface="Century Gothic" panose="020B0502020202020204" pitchFamily="34" charset="0"/>
              <a:ea typeface="+mn-ea"/>
              <a:cs typeface="Arial" panose="020B0604020202020204" pitchFamily="34" charset="0"/>
            </a:rPr>
            <a:t>razonable</a:t>
          </a:r>
          <a:endParaRPr lang="en-US" sz="1300" kern="1200">
            <a:latin typeface="Century Gothic" panose="020B0502020202020204" pitchFamily="34" charset="0"/>
            <a:ea typeface="+mn-ea"/>
            <a:cs typeface="Arial" panose="020B0604020202020204" pitchFamily="34" charset="0"/>
          </a:endParaRPr>
        </a:p>
        <a:p>
          <a:pPr marL="114300" lvl="1" indent="-114300" algn="l" defTabSz="577850">
            <a:lnSpc>
              <a:spcPct val="90000"/>
            </a:lnSpc>
            <a:spcBef>
              <a:spcPct val="0"/>
            </a:spcBef>
            <a:spcAft>
              <a:spcPct val="15000"/>
            </a:spcAft>
            <a:buChar char="••"/>
          </a:pPr>
          <a:r>
            <a:rPr lang="en-US" sz="1300" kern="1200" smtClean="0">
              <a:latin typeface="Century Gothic" panose="020B0502020202020204" pitchFamily="34" charset="0"/>
              <a:ea typeface="+mn-ea"/>
              <a:cs typeface="Arial" panose="020B0604020202020204" pitchFamily="34" charset="0"/>
            </a:rPr>
            <a:t>Su </a:t>
          </a:r>
          <a:r>
            <a:rPr lang="en-US" sz="1300" kern="1200" err="1" smtClean="0">
              <a:latin typeface="Century Gothic" panose="020B0502020202020204" pitchFamily="34" charset="0"/>
              <a:ea typeface="+mn-ea"/>
              <a:cs typeface="Arial" panose="020B0604020202020204" pitchFamily="34" charset="0"/>
            </a:rPr>
            <a:t>beneficio</a:t>
          </a:r>
          <a:r>
            <a:rPr lang="en-US" sz="1300" kern="1200" smtClean="0">
              <a:latin typeface="Century Gothic" panose="020B0502020202020204" pitchFamily="34" charset="0"/>
              <a:ea typeface="+mn-ea"/>
              <a:cs typeface="Arial" panose="020B0604020202020204" pitchFamily="34" charset="0"/>
            </a:rPr>
            <a:t> </a:t>
          </a:r>
          <a:r>
            <a:rPr lang="en-US" sz="1300" kern="1200" err="1" smtClean="0">
              <a:latin typeface="Century Gothic" panose="020B0502020202020204" pitchFamily="34" charset="0"/>
              <a:ea typeface="+mn-ea"/>
              <a:cs typeface="Arial" panose="020B0604020202020204" pitchFamily="34" charset="0"/>
            </a:rPr>
            <a:t>es</a:t>
          </a:r>
          <a:r>
            <a:rPr lang="en-US" sz="1300" kern="1200" smtClean="0">
              <a:latin typeface="Century Gothic" panose="020B0502020202020204" pitchFamily="34" charset="0"/>
              <a:ea typeface="+mn-ea"/>
              <a:cs typeface="Arial" panose="020B0604020202020204" pitchFamily="34" charset="0"/>
            </a:rPr>
            <a:t> mayor al </a:t>
          </a:r>
          <a:r>
            <a:rPr lang="en-US" sz="1300" kern="1200" err="1" smtClean="0">
              <a:latin typeface="Century Gothic" panose="020B0502020202020204" pitchFamily="34" charset="0"/>
              <a:ea typeface="+mn-ea"/>
              <a:cs typeface="Arial" panose="020B0604020202020204" pitchFamily="34" charset="0"/>
            </a:rPr>
            <a:t>costo</a:t>
          </a:r>
          <a:r>
            <a:rPr lang="en-US" sz="1300" kern="1200" smtClean="0">
              <a:latin typeface="Century Gothic" panose="020B0502020202020204" pitchFamily="34" charset="0"/>
              <a:ea typeface="+mn-ea"/>
              <a:cs typeface="Arial" panose="020B0604020202020204" pitchFamily="34" charset="0"/>
            </a:rPr>
            <a:t> de </a:t>
          </a:r>
          <a:r>
            <a:rPr lang="en-US" sz="1300" kern="1200" err="1" smtClean="0">
              <a:latin typeface="Century Gothic" panose="020B0502020202020204" pitchFamily="34" charset="0"/>
              <a:ea typeface="+mn-ea"/>
              <a:cs typeface="Arial" panose="020B0604020202020204" pitchFamily="34" charset="0"/>
            </a:rPr>
            <a:t>recolección</a:t>
          </a:r>
          <a:r>
            <a:rPr lang="en-US" sz="1300" kern="1200" smtClean="0">
              <a:latin typeface="Arial" panose="020B0604020202020204" pitchFamily="34" charset="0"/>
              <a:ea typeface="+mn-ea"/>
              <a:cs typeface="Arial" panose="020B0604020202020204" pitchFamily="34" charset="0"/>
            </a:rPr>
            <a:t>.</a:t>
          </a:r>
          <a:endParaRPr lang="en-US" sz="1300" kern="1200">
            <a:latin typeface="Arial" panose="020B0604020202020204" pitchFamily="34" charset="0"/>
            <a:ea typeface="+mn-ea"/>
            <a:cs typeface="Arial" panose="020B0604020202020204" pitchFamily="34" charset="0"/>
          </a:endParaRPr>
        </a:p>
      </dsp:txBody>
      <dsp:txXfrm rot="-5400000">
        <a:off x="2467410" y="970390"/>
        <a:ext cx="4355967" cy="564480"/>
      </dsp:txXfrm>
    </dsp:sp>
    <dsp:sp modelId="{5D6F1CEF-E435-4060-800F-9F3DC95AEC3E}">
      <dsp:nvSpPr>
        <dsp:cNvPr id="0" name=""/>
        <dsp:cNvSpPr/>
      </dsp:nvSpPr>
      <dsp:spPr>
        <a:xfrm>
          <a:off x="0" y="861659"/>
          <a:ext cx="2467409" cy="781943"/>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buNone/>
          </a:pPr>
          <a:r>
            <a:rPr lang="es-CO" sz="2400" b="1" kern="1200" noProof="0" smtClean="0">
              <a:latin typeface="Century Gothic" panose="020B0502020202020204" pitchFamily="34" charset="0"/>
              <a:ea typeface="+mn-ea"/>
              <a:cs typeface="Arial" panose="020B0604020202020204" pitchFamily="34" charset="0"/>
            </a:rPr>
            <a:t>Económicas</a:t>
          </a:r>
          <a:endParaRPr lang="es-CO" sz="2400" b="1" kern="1200" noProof="0">
            <a:latin typeface="Century Gothic" panose="020B0502020202020204" pitchFamily="34" charset="0"/>
            <a:ea typeface="+mn-ea"/>
            <a:cs typeface="Arial" panose="020B0604020202020204" pitchFamily="34" charset="0"/>
          </a:endParaRPr>
        </a:p>
      </dsp:txBody>
      <dsp:txXfrm>
        <a:off x="38171" y="899830"/>
        <a:ext cx="2391067" cy="705601"/>
      </dsp:txXfrm>
    </dsp:sp>
    <dsp:sp modelId="{C44161C5-FF17-4DF1-92CB-47F991673C7A}">
      <dsp:nvSpPr>
        <dsp:cNvPr id="0" name=""/>
        <dsp:cNvSpPr/>
      </dsp:nvSpPr>
      <dsp:spPr>
        <a:xfrm rot="5400000">
          <a:off x="4347884" y="-119581"/>
          <a:ext cx="625554" cy="438650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77850">
            <a:lnSpc>
              <a:spcPct val="90000"/>
            </a:lnSpc>
            <a:spcBef>
              <a:spcPct val="0"/>
            </a:spcBef>
            <a:spcAft>
              <a:spcPct val="15000"/>
            </a:spcAft>
            <a:buChar char="••"/>
          </a:pPr>
          <a:r>
            <a:rPr lang="en-US" sz="1300" kern="1200" err="1" smtClean="0">
              <a:latin typeface="Century Gothic" panose="020B0502020202020204" pitchFamily="34" charset="0"/>
              <a:ea typeface="+mn-ea"/>
              <a:cs typeface="Arial" panose="020B0604020202020204" pitchFamily="34" charset="0"/>
            </a:rPr>
            <a:t>Medibles</a:t>
          </a:r>
          <a:r>
            <a:rPr lang="en-US" sz="1300" kern="1200" smtClean="0">
              <a:latin typeface="Century Gothic" panose="020B0502020202020204" pitchFamily="34" charset="0"/>
              <a:ea typeface="+mn-ea"/>
              <a:cs typeface="Arial" panose="020B0604020202020204" pitchFamily="34" charset="0"/>
            </a:rPr>
            <a:t> para </a:t>
          </a:r>
          <a:r>
            <a:rPr lang="en-US" sz="1300" kern="1200" err="1" smtClean="0">
              <a:latin typeface="Century Gothic" panose="020B0502020202020204" pitchFamily="34" charset="0"/>
              <a:ea typeface="+mn-ea"/>
              <a:cs typeface="Arial" panose="020B0604020202020204" pitchFamily="34" charset="0"/>
            </a:rPr>
            <a:t>cada</a:t>
          </a:r>
          <a:r>
            <a:rPr lang="en-US" sz="1300" kern="1200" smtClean="0">
              <a:latin typeface="Century Gothic" panose="020B0502020202020204" pitchFamily="34" charset="0"/>
              <a:ea typeface="+mn-ea"/>
              <a:cs typeface="Arial" panose="020B0604020202020204" pitchFamily="34" charset="0"/>
            </a:rPr>
            <a:t> </a:t>
          </a:r>
          <a:r>
            <a:rPr lang="en-US" sz="1300" kern="1200" err="1" smtClean="0">
              <a:latin typeface="Century Gothic" panose="020B0502020202020204" pitchFamily="34" charset="0"/>
              <a:ea typeface="+mn-ea"/>
              <a:cs typeface="Arial" panose="020B0604020202020204" pitchFamily="34" charset="0"/>
            </a:rPr>
            <a:t>ciudadano</a:t>
          </a:r>
          <a:r>
            <a:rPr lang="en-US" sz="1300" kern="1200" smtClean="0">
              <a:latin typeface="Century Gothic" panose="020B0502020202020204" pitchFamily="34" charset="0"/>
              <a:ea typeface="+mn-ea"/>
              <a:cs typeface="Arial" panose="020B0604020202020204" pitchFamily="34" charset="0"/>
            </a:rPr>
            <a:t>, </a:t>
          </a:r>
          <a:r>
            <a:rPr lang="en-US" sz="1300" kern="1200" err="1" smtClean="0">
              <a:latin typeface="Century Gothic" panose="020B0502020202020204" pitchFamily="34" charset="0"/>
              <a:ea typeface="+mn-ea"/>
              <a:cs typeface="Arial" panose="020B0604020202020204" pitchFamily="34" charset="0"/>
            </a:rPr>
            <a:t>usuario</a:t>
          </a:r>
          <a:r>
            <a:rPr lang="en-US" sz="1300" kern="1200" smtClean="0">
              <a:latin typeface="Century Gothic" panose="020B0502020202020204" pitchFamily="34" charset="0"/>
              <a:ea typeface="+mn-ea"/>
              <a:cs typeface="Arial" panose="020B0604020202020204" pitchFamily="34" charset="0"/>
            </a:rPr>
            <a:t> o </a:t>
          </a:r>
          <a:r>
            <a:rPr lang="en-US" sz="1300" kern="1200" err="1" smtClean="0">
              <a:latin typeface="Century Gothic" panose="020B0502020202020204" pitchFamily="34" charset="0"/>
              <a:ea typeface="+mn-ea"/>
              <a:cs typeface="Arial" panose="020B0604020202020204" pitchFamily="34" charset="0"/>
            </a:rPr>
            <a:t>grupo</a:t>
          </a:r>
          <a:r>
            <a:rPr lang="en-US" sz="1300" kern="1200" smtClean="0">
              <a:latin typeface="Century Gothic" panose="020B0502020202020204" pitchFamily="34" charset="0"/>
              <a:ea typeface="+mn-ea"/>
              <a:cs typeface="Arial" panose="020B0604020202020204" pitchFamily="34" charset="0"/>
            </a:rPr>
            <a:t> de </a:t>
          </a:r>
          <a:r>
            <a:rPr lang="en-US" sz="1300" kern="1200" err="1" smtClean="0">
              <a:latin typeface="Century Gothic" panose="020B0502020202020204" pitchFamily="34" charset="0"/>
              <a:ea typeface="+mn-ea"/>
              <a:cs typeface="Arial" panose="020B0604020202020204" pitchFamily="34" charset="0"/>
            </a:rPr>
            <a:t>interés</a:t>
          </a:r>
          <a:r>
            <a:rPr lang="en-US" sz="1800" kern="1200" smtClean="0">
              <a:latin typeface="Arial" panose="020B0604020202020204" pitchFamily="34" charset="0"/>
              <a:ea typeface="+mn-ea"/>
              <a:cs typeface="Arial" panose="020B0604020202020204" pitchFamily="34" charset="0"/>
            </a:rPr>
            <a:t>.</a:t>
          </a:r>
          <a:endParaRPr lang="en-US" sz="1800" kern="1200">
            <a:latin typeface="Arial" panose="020B0604020202020204" pitchFamily="34" charset="0"/>
            <a:ea typeface="+mn-ea"/>
            <a:cs typeface="Arial" panose="020B0604020202020204" pitchFamily="34" charset="0"/>
          </a:endParaRPr>
        </a:p>
      </dsp:txBody>
      <dsp:txXfrm rot="-5400000">
        <a:off x="2467410" y="1791430"/>
        <a:ext cx="4355967" cy="564480"/>
      </dsp:txXfrm>
    </dsp:sp>
    <dsp:sp modelId="{ACA2FBAC-D8AC-4AE0-BDED-2F917B16FE07}">
      <dsp:nvSpPr>
        <dsp:cNvPr id="0" name=""/>
        <dsp:cNvSpPr/>
      </dsp:nvSpPr>
      <dsp:spPr>
        <a:xfrm>
          <a:off x="0" y="1682699"/>
          <a:ext cx="2467409" cy="781943"/>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buNone/>
          </a:pPr>
          <a:r>
            <a:rPr lang="en-US" sz="2400" b="1" kern="1200" dirty="0" err="1" smtClean="0">
              <a:latin typeface="Century Gothic" panose="020B0502020202020204" pitchFamily="34" charset="0"/>
              <a:ea typeface="+mn-ea"/>
              <a:cs typeface="Arial" panose="020B0604020202020204" pitchFamily="34" charset="0"/>
            </a:rPr>
            <a:t>Medibles</a:t>
          </a:r>
          <a:endParaRPr lang="en-US" sz="2400" b="1" kern="1200" dirty="0">
            <a:latin typeface="Century Gothic" panose="020B0502020202020204" pitchFamily="34" charset="0"/>
            <a:ea typeface="+mn-ea"/>
            <a:cs typeface="Arial" panose="020B0604020202020204" pitchFamily="34" charset="0"/>
          </a:endParaRPr>
        </a:p>
      </dsp:txBody>
      <dsp:txXfrm>
        <a:off x="38171" y="1720870"/>
        <a:ext cx="2391067" cy="705601"/>
      </dsp:txXfrm>
    </dsp:sp>
    <dsp:sp modelId="{7B687EA2-06C4-4884-A161-B1BA32E23BE3}">
      <dsp:nvSpPr>
        <dsp:cNvPr id="0" name=""/>
        <dsp:cNvSpPr/>
      </dsp:nvSpPr>
      <dsp:spPr>
        <a:xfrm rot="5400000">
          <a:off x="4257644" y="711095"/>
          <a:ext cx="796931" cy="438222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77850">
            <a:lnSpc>
              <a:spcPct val="90000"/>
            </a:lnSpc>
            <a:spcBef>
              <a:spcPct val="0"/>
            </a:spcBef>
            <a:spcAft>
              <a:spcPct val="15000"/>
            </a:spcAft>
            <a:buChar char="••"/>
          </a:pPr>
          <a:r>
            <a:rPr lang="en-US" sz="1300" kern="1200" err="1" smtClean="0">
              <a:latin typeface="Century Gothic" panose="020B0502020202020204" pitchFamily="34" charset="0"/>
              <a:ea typeface="+mn-ea"/>
              <a:cs typeface="Arial" panose="020B0604020202020204" pitchFamily="34" charset="0"/>
            </a:rPr>
            <a:t>Permiten</a:t>
          </a:r>
          <a:r>
            <a:rPr lang="en-US" sz="1300" kern="1200" smtClean="0">
              <a:latin typeface="Century Gothic" panose="020B0502020202020204" pitchFamily="34" charset="0"/>
              <a:ea typeface="+mn-ea"/>
              <a:cs typeface="Arial" panose="020B0604020202020204" pitchFamily="34" charset="0"/>
            </a:rPr>
            <a:t> la </a:t>
          </a:r>
          <a:r>
            <a:rPr lang="en-US" sz="1300" kern="1200" err="1" smtClean="0">
              <a:latin typeface="Century Gothic" panose="020B0502020202020204" pitchFamily="34" charset="0"/>
              <a:ea typeface="+mn-ea"/>
              <a:cs typeface="Arial" panose="020B0604020202020204" pitchFamily="34" charset="0"/>
            </a:rPr>
            <a:t>segmentación</a:t>
          </a:r>
          <a:r>
            <a:rPr lang="en-US" sz="1300" kern="1200" smtClean="0">
              <a:latin typeface="Century Gothic" panose="020B0502020202020204" pitchFamily="34" charset="0"/>
              <a:ea typeface="+mn-ea"/>
              <a:cs typeface="Arial" panose="020B0604020202020204" pitchFamily="34" charset="0"/>
            </a:rPr>
            <a:t>.</a:t>
          </a:r>
          <a:endParaRPr lang="en-US" sz="1300" kern="1200">
            <a:latin typeface="Century Gothic" panose="020B0502020202020204" pitchFamily="34" charset="0"/>
            <a:ea typeface="+mn-ea"/>
            <a:cs typeface="Arial" panose="020B0604020202020204" pitchFamily="34" charset="0"/>
          </a:endParaRPr>
        </a:p>
        <a:p>
          <a:pPr marL="114300" lvl="1" indent="-114300" algn="l" defTabSz="577850">
            <a:lnSpc>
              <a:spcPct val="90000"/>
            </a:lnSpc>
            <a:spcBef>
              <a:spcPct val="0"/>
            </a:spcBef>
            <a:spcAft>
              <a:spcPct val="15000"/>
            </a:spcAft>
            <a:buChar char="••"/>
          </a:pPr>
          <a:r>
            <a:rPr lang="en-US" sz="1300" kern="1200" smtClean="0">
              <a:latin typeface="Century Gothic" panose="020B0502020202020204" pitchFamily="34" charset="0"/>
              <a:ea typeface="+mn-ea"/>
              <a:cs typeface="Arial" panose="020B0604020202020204" pitchFamily="34" charset="0"/>
            </a:rPr>
            <a:t>Se </a:t>
          </a:r>
          <a:r>
            <a:rPr lang="en-US" sz="1300" kern="1200" err="1" smtClean="0">
              <a:latin typeface="Century Gothic" panose="020B0502020202020204" pitchFamily="34" charset="0"/>
              <a:ea typeface="+mn-ea"/>
              <a:cs typeface="Arial" panose="020B0604020202020204" pitchFamily="34" charset="0"/>
            </a:rPr>
            <a:t>asocian</a:t>
          </a:r>
          <a:r>
            <a:rPr lang="en-US" sz="1300" kern="1200" smtClean="0">
              <a:latin typeface="Century Gothic" panose="020B0502020202020204" pitchFamily="34" charset="0"/>
              <a:ea typeface="+mn-ea"/>
              <a:cs typeface="Arial" panose="020B0604020202020204" pitchFamily="34" charset="0"/>
            </a:rPr>
            <a:t> o </a:t>
          </a:r>
          <a:r>
            <a:rPr lang="en-US" sz="1300" kern="1200" err="1" smtClean="0">
              <a:latin typeface="Century Gothic" panose="020B0502020202020204" pitchFamily="34" charset="0"/>
              <a:ea typeface="+mn-ea"/>
              <a:cs typeface="Arial" panose="020B0604020202020204" pitchFamily="34" charset="0"/>
            </a:rPr>
            <a:t>relacionan</a:t>
          </a:r>
          <a:r>
            <a:rPr lang="en-US" sz="1300" kern="1200" smtClean="0">
              <a:latin typeface="Century Gothic" panose="020B0502020202020204" pitchFamily="34" charset="0"/>
              <a:ea typeface="+mn-ea"/>
              <a:cs typeface="Arial" panose="020B0604020202020204" pitchFamily="34" charset="0"/>
            </a:rPr>
            <a:t> con las </a:t>
          </a:r>
          <a:r>
            <a:rPr lang="en-US" sz="1300" kern="1200" err="1" smtClean="0">
              <a:latin typeface="Century Gothic" panose="020B0502020202020204" pitchFamily="34" charset="0"/>
              <a:ea typeface="+mn-ea"/>
              <a:cs typeface="Arial" panose="020B0604020202020204" pitchFamily="34" charset="0"/>
            </a:rPr>
            <a:t>necesidades</a:t>
          </a:r>
          <a:r>
            <a:rPr lang="en-US" sz="1300" kern="1200" smtClean="0">
              <a:latin typeface="Century Gothic" panose="020B0502020202020204" pitchFamily="34" charset="0"/>
              <a:ea typeface="+mn-ea"/>
              <a:cs typeface="Arial" panose="020B0604020202020204" pitchFamily="34" charset="0"/>
            </a:rPr>
            <a:t> de la </a:t>
          </a:r>
          <a:r>
            <a:rPr lang="en-US" sz="1300" kern="1200" err="1" smtClean="0">
              <a:latin typeface="Century Gothic" panose="020B0502020202020204" pitchFamily="34" charset="0"/>
              <a:ea typeface="+mn-ea"/>
              <a:cs typeface="Arial" panose="020B0604020202020204" pitchFamily="34" charset="0"/>
            </a:rPr>
            <a:t>mayoría</a:t>
          </a:r>
          <a:r>
            <a:rPr lang="en-US" sz="1300" kern="1200" smtClean="0">
              <a:latin typeface="Century Gothic" panose="020B0502020202020204" pitchFamily="34" charset="0"/>
              <a:ea typeface="+mn-ea"/>
              <a:cs typeface="Arial" panose="020B0604020202020204" pitchFamily="34" charset="0"/>
            </a:rPr>
            <a:t> </a:t>
          </a:r>
          <a:r>
            <a:rPr lang="en-US" sz="1300" kern="1200" err="1" smtClean="0">
              <a:latin typeface="Century Gothic" panose="020B0502020202020204" pitchFamily="34" charset="0"/>
              <a:ea typeface="+mn-ea"/>
              <a:cs typeface="Arial" panose="020B0604020202020204" pitchFamily="34" charset="0"/>
            </a:rPr>
            <a:t>en</a:t>
          </a:r>
          <a:r>
            <a:rPr lang="en-US" sz="1300" kern="1200" smtClean="0">
              <a:latin typeface="Century Gothic" panose="020B0502020202020204" pitchFamily="34" charset="0"/>
              <a:ea typeface="+mn-ea"/>
              <a:cs typeface="Arial" panose="020B0604020202020204" pitchFamily="34" charset="0"/>
            </a:rPr>
            <a:t> </a:t>
          </a:r>
          <a:r>
            <a:rPr lang="en-US" sz="1300" kern="1200" err="1" smtClean="0">
              <a:latin typeface="Century Gothic" panose="020B0502020202020204" pitchFamily="34" charset="0"/>
              <a:ea typeface="+mn-ea"/>
              <a:cs typeface="Arial" panose="020B0604020202020204" pitchFamily="34" charset="0"/>
            </a:rPr>
            <a:t>cada</a:t>
          </a:r>
          <a:r>
            <a:rPr lang="en-US" sz="1300" kern="1200" smtClean="0">
              <a:latin typeface="Century Gothic" panose="020B0502020202020204" pitchFamily="34" charset="0"/>
              <a:ea typeface="+mn-ea"/>
              <a:cs typeface="Arial" panose="020B0604020202020204" pitchFamily="34" charset="0"/>
            </a:rPr>
            <a:t> </a:t>
          </a:r>
          <a:r>
            <a:rPr lang="en-US" sz="1300" kern="1200" err="1" smtClean="0">
              <a:latin typeface="Century Gothic" panose="020B0502020202020204" pitchFamily="34" charset="0"/>
              <a:ea typeface="+mn-ea"/>
              <a:cs typeface="Arial" panose="020B0604020202020204" pitchFamily="34" charset="0"/>
            </a:rPr>
            <a:t>grupo</a:t>
          </a:r>
          <a:r>
            <a:rPr lang="en-US" sz="1300" kern="1200" smtClean="0">
              <a:latin typeface="Century Gothic" panose="020B0502020202020204" pitchFamily="34" charset="0"/>
              <a:ea typeface="+mn-ea"/>
              <a:cs typeface="Arial" panose="020B0604020202020204" pitchFamily="34" charset="0"/>
            </a:rPr>
            <a:t>.</a:t>
          </a:r>
          <a:endParaRPr lang="en-US" sz="1300" kern="1200">
            <a:latin typeface="Century Gothic" panose="020B0502020202020204" pitchFamily="34" charset="0"/>
            <a:ea typeface="+mn-ea"/>
            <a:cs typeface="Arial" panose="020B0604020202020204" pitchFamily="34" charset="0"/>
          </a:endParaRPr>
        </a:p>
      </dsp:txBody>
      <dsp:txXfrm rot="-5400000">
        <a:off x="2465000" y="2542643"/>
        <a:ext cx="4343318" cy="719125"/>
      </dsp:txXfrm>
    </dsp:sp>
    <dsp:sp modelId="{20B53E54-4822-4E04-93CA-01617770CAC6}">
      <dsp:nvSpPr>
        <dsp:cNvPr id="0" name=""/>
        <dsp:cNvSpPr/>
      </dsp:nvSpPr>
      <dsp:spPr>
        <a:xfrm>
          <a:off x="0" y="2511234"/>
          <a:ext cx="2464999" cy="781943"/>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buNone/>
          </a:pPr>
          <a:r>
            <a:rPr lang="en-US" sz="2400" b="1" kern="1200" err="1" smtClean="0">
              <a:latin typeface="Century Gothic" panose="020B0502020202020204" pitchFamily="34" charset="0"/>
              <a:ea typeface="+mn-ea"/>
              <a:cs typeface="Arial" panose="020B0604020202020204" pitchFamily="34" charset="0"/>
            </a:rPr>
            <a:t>Asociativas</a:t>
          </a:r>
          <a:endParaRPr lang="en-US" sz="2400" b="1" kern="1200">
            <a:latin typeface="Century Gothic" panose="020B0502020202020204" pitchFamily="34" charset="0"/>
            <a:ea typeface="+mn-ea"/>
            <a:cs typeface="Arial" panose="020B0604020202020204" pitchFamily="34" charset="0"/>
          </a:endParaRPr>
        </a:p>
      </dsp:txBody>
      <dsp:txXfrm>
        <a:off x="38171" y="2549405"/>
        <a:ext cx="2388657" cy="705601"/>
      </dsp:txXfrm>
    </dsp:sp>
    <dsp:sp modelId="{4DAD0F7F-BC76-45BB-A3C0-02F45986396F}">
      <dsp:nvSpPr>
        <dsp:cNvPr id="0" name=""/>
        <dsp:cNvSpPr/>
      </dsp:nvSpPr>
      <dsp:spPr>
        <a:xfrm rot="5400000">
          <a:off x="4347884" y="1537487"/>
          <a:ext cx="625554" cy="438650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77850">
            <a:lnSpc>
              <a:spcPct val="90000"/>
            </a:lnSpc>
            <a:spcBef>
              <a:spcPct val="0"/>
            </a:spcBef>
            <a:spcAft>
              <a:spcPct val="15000"/>
            </a:spcAft>
            <a:buChar char="••"/>
          </a:pPr>
          <a:r>
            <a:rPr lang="en-US" sz="1300" b="0" kern="1200" err="1" smtClean="0">
              <a:latin typeface="Century Gothic" panose="020B0502020202020204" pitchFamily="34" charset="0"/>
              <a:ea typeface="+mn-ea"/>
              <a:cs typeface="Arial" panose="020B0604020202020204" pitchFamily="34" charset="0"/>
            </a:rPr>
            <a:t>Sus</a:t>
          </a:r>
          <a:r>
            <a:rPr lang="en-US" sz="1300" b="0" kern="1200" smtClean="0">
              <a:latin typeface="Century Gothic" panose="020B0502020202020204" pitchFamily="34" charset="0"/>
              <a:ea typeface="+mn-ea"/>
              <a:cs typeface="Arial" panose="020B0604020202020204" pitchFamily="34" charset="0"/>
            </a:rPr>
            <a:t> </a:t>
          </a:r>
          <a:r>
            <a:rPr lang="en-US" sz="1300" b="0" kern="1200" err="1" smtClean="0">
              <a:latin typeface="Century Gothic" panose="020B0502020202020204" pitchFamily="34" charset="0"/>
              <a:ea typeface="+mn-ea"/>
              <a:cs typeface="Arial" panose="020B0604020202020204" pitchFamily="34" charset="0"/>
            </a:rPr>
            <a:t>resultados</a:t>
          </a:r>
          <a:r>
            <a:rPr lang="en-US" sz="1300" b="0" kern="1200" smtClean="0">
              <a:latin typeface="Century Gothic" panose="020B0502020202020204" pitchFamily="34" charset="0"/>
              <a:ea typeface="+mn-ea"/>
              <a:cs typeface="Arial" panose="020B0604020202020204" pitchFamily="34" charset="0"/>
            </a:rPr>
            <a:t> permanence </a:t>
          </a:r>
          <a:r>
            <a:rPr lang="en-US" sz="1300" b="0" kern="1200" err="1" smtClean="0">
              <a:latin typeface="Century Gothic" panose="020B0502020202020204" pitchFamily="34" charset="0"/>
              <a:ea typeface="+mn-ea"/>
              <a:cs typeface="Arial" panose="020B0604020202020204" pitchFamily="34" charset="0"/>
            </a:rPr>
            <a:t>en</a:t>
          </a:r>
          <a:r>
            <a:rPr lang="en-US" sz="1300" b="0" kern="1200" smtClean="0">
              <a:latin typeface="Century Gothic" panose="020B0502020202020204" pitchFamily="34" charset="0"/>
              <a:ea typeface="+mn-ea"/>
              <a:cs typeface="Arial" panose="020B0604020202020204" pitchFamily="34" charset="0"/>
            </a:rPr>
            <a:t> el  </a:t>
          </a:r>
          <a:r>
            <a:rPr lang="en-US" sz="1300" b="0" kern="1200" err="1" smtClean="0">
              <a:latin typeface="Century Gothic" panose="020B0502020202020204" pitchFamily="34" charset="0"/>
              <a:ea typeface="+mn-ea"/>
              <a:cs typeface="Arial" panose="020B0604020202020204" pitchFamily="34" charset="0"/>
            </a:rPr>
            <a:t>tiempo</a:t>
          </a:r>
          <a:r>
            <a:rPr lang="en-US" sz="1300" kern="1200" smtClean="0">
              <a:latin typeface="Century Gothic" panose="020B0502020202020204" pitchFamily="34" charset="0"/>
              <a:ea typeface="+mn-ea"/>
              <a:cs typeface="Arial" panose="020B0604020202020204" pitchFamily="34" charset="0"/>
            </a:rPr>
            <a:t>.</a:t>
          </a:r>
          <a:endParaRPr lang="en-US" sz="1300" kern="1200">
            <a:latin typeface="Century Gothic" panose="020B0502020202020204" pitchFamily="34" charset="0"/>
            <a:ea typeface="+mn-ea"/>
            <a:cs typeface="Arial" panose="020B0604020202020204" pitchFamily="34" charset="0"/>
          </a:endParaRPr>
        </a:p>
      </dsp:txBody>
      <dsp:txXfrm rot="-5400000">
        <a:off x="2467410" y="3448499"/>
        <a:ext cx="4355967" cy="564480"/>
      </dsp:txXfrm>
    </dsp:sp>
    <dsp:sp modelId="{ED892CC3-49CC-46F4-B943-604E5039C503}">
      <dsp:nvSpPr>
        <dsp:cNvPr id="0" name=""/>
        <dsp:cNvSpPr/>
      </dsp:nvSpPr>
      <dsp:spPr>
        <a:xfrm>
          <a:off x="0" y="3339768"/>
          <a:ext cx="2467409" cy="781943"/>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buNone/>
          </a:pPr>
          <a:r>
            <a:rPr lang="en-US" sz="2400" b="1" kern="1200" err="1" smtClean="0">
              <a:latin typeface="Century Gothic" panose="020B0502020202020204" pitchFamily="34" charset="0"/>
              <a:ea typeface="+mn-ea"/>
              <a:cs typeface="Arial" panose="020B0604020202020204" pitchFamily="34" charset="0"/>
            </a:rPr>
            <a:t>Consistentes</a:t>
          </a:r>
          <a:endParaRPr lang="en-US" sz="2400" b="1" kern="1200">
            <a:latin typeface="Century Gothic" panose="020B0502020202020204" pitchFamily="34" charset="0"/>
            <a:ea typeface="+mn-ea"/>
            <a:cs typeface="Arial" panose="020B0604020202020204" pitchFamily="34" charset="0"/>
          </a:endParaRPr>
        </a:p>
      </dsp:txBody>
      <dsp:txXfrm>
        <a:off x="38171" y="3377939"/>
        <a:ext cx="2391067" cy="7056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C2098F-6C80-4956-B2AE-91A9C4E2C9A0}">
      <dsp:nvSpPr>
        <dsp:cNvPr id="0" name=""/>
        <dsp:cNvSpPr/>
      </dsp:nvSpPr>
      <dsp:spPr>
        <a:xfrm rot="5400000">
          <a:off x="4317073" y="-1884026"/>
          <a:ext cx="555360" cy="432447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s-ES" sz="1800" kern="1200" noProof="0" smtClean="0">
              <a:latin typeface="Century Gothic" panose="020B0502020202020204" pitchFamily="34" charset="0"/>
              <a:ea typeface="+mn-ea"/>
              <a:cs typeface="Arial" panose="020B0604020202020204" pitchFamily="34" charset="0"/>
            </a:rPr>
            <a:t>Genero</a:t>
          </a:r>
          <a:endParaRPr lang="es-ES" sz="1800" kern="1200" noProof="0">
            <a:latin typeface="Century Gothic" panose="020B0502020202020204" pitchFamily="34" charset="0"/>
            <a:ea typeface="+mn-ea"/>
            <a:cs typeface="Arial" panose="020B0604020202020204" pitchFamily="34" charset="0"/>
          </a:endParaRPr>
        </a:p>
      </dsp:txBody>
      <dsp:txXfrm rot="-5400000">
        <a:off x="2432516" y="27641"/>
        <a:ext cx="4297364" cy="501140"/>
      </dsp:txXfrm>
    </dsp:sp>
    <dsp:sp modelId="{E5398D3F-FCC0-4FC3-89F8-FB7FA8D910DE}">
      <dsp:nvSpPr>
        <dsp:cNvPr id="0" name=""/>
        <dsp:cNvSpPr/>
      </dsp:nvSpPr>
      <dsp:spPr>
        <a:xfrm>
          <a:off x="0" y="29706"/>
          <a:ext cx="2432516" cy="528158"/>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buNone/>
          </a:pPr>
          <a:r>
            <a:rPr lang="en-US" sz="2000" b="1" kern="1200" err="1" smtClean="0">
              <a:latin typeface="Century Gothic" panose="020B0502020202020204" pitchFamily="34" charset="0"/>
              <a:ea typeface="+mn-ea"/>
              <a:cs typeface="Arial" panose="020B0604020202020204" pitchFamily="34" charset="0"/>
            </a:rPr>
            <a:t>Demográfico</a:t>
          </a:r>
          <a:endParaRPr lang="en-US" sz="2000" b="1" kern="1200">
            <a:latin typeface="Century Gothic" panose="020B0502020202020204" pitchFamily="34" charset="0"/>
            <a:ea typeface="+mn-ea"/>
            <a:cs typeface="Arial" panose="020B0604020202020204" pitchFamily="34" charset="0"/>
          </a:endParaRPr>
        </a:p>
      </dsp:txBody>
      <dsp:txXfrm>
        <a:off x="25783" y="55489"/>
        <a:ext cx="2380950" cy="476592"/>
      </dsp:txXfrm>
    </dsp:sp>
    <dsp:sp modelId="{F83E525A-06BA-4E8A-A4CF-8242401CF071}">
      <dsp:nvSpPr>
        <dsp:cNvPr id="0" name=""/>
        <dsp:cNvSpPr/>
      </dsp:nvSpPr>
      <dsp:spPr>
        <a:xfrm rot="5400000">
          <a:off x="4387981" y="-1317972"/>
          <a:ext cx="422526" cy="432870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s-ES" sz="1800" kern="1200" noProof="0" smtClean="0">
              <a:latin typeface="Century Gothic" panose="020B0502020202020204" pitchFamily="34" charset="0"/>
              <a:ea typeface="+mn-ea"/>
              <a:cs typeface="Arial" panose="020B0604020202020204" pitchFamily="34" charset="0"/>
            </a:rPr>
            <a:t>Uso</a:t>
          </a:r>
          <a:r>
            <a:rPr lang="en-US" sz="1800" kern="1200" smtClean="0">
              <a:latin typeface="Century Gothic" panose="020B0502020202020204" pitchFamily="34" charset="0"/>
              <a:ea typeface="+mn-ea"/>
              <a:cs typeface="Arial" panose="020B0604020202020204" pitchFamily="34" charset="0"/>
            </a:rPr>
            <a:t> de Canales</a:t>
          </a:r>
          <a:endParaRPr lang="en-US" sz="1800" kern="1200">
            <a:latin typeface="Century Gothic" panose="020B0502020202020204" pitchFamily="34" charset="0"/>
            <a:ea typeface="+mn-ea"/>
            <a:cs typeface="Arial" panose="020B0604020202020204" pitchFamily="34" charset="0"/>
          </a:endParaRPr>
        </a:p>
      </dsp:txBody>
      <dsp:txXfrm rot="-5400000">
        <a:off x="2434894" y="655741"/>
        <a:ext cx="4308075" cy="381274"/>
      </dsp:txXfrm>
    </dsp:sp>
    <dsp:sp modelId="{5D6F1CEF-E435-4060-800F-9F3DC95AEC3E}">
      <dsp:nvSpPr>
        <dsp:cNvPr id="0" name=""/>
        <dsp:cNvSpPr/>
      </dsp:nvSpPr>
      <dsp:spPr>
        <a:xfrm>
          <a:off x="0" y="582298"/>
          <a:ext cx="2434894" cy="528158"/>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buNone/>
          </a:pPr>
          <a:r>
            <a:rPr lang="en-US" sz="2000" b="1" kern="1200" err="1" smtClean="0">
              <a:latin typeface="Century Gothic" panose="020B0502020202020204" pitchFamily="34" charset="0"/>
              <a:ea typeface="+mn-ea"/>
              <a:cs typeface="Arial" panose="020B0604020202020204" pitchFamily="34" charset="0"/>
            </a:rPr>
            <a:t>Intrínseca</a:t>
          </a:r>
          <a:endParaRPr lang="en-US" sz="2000" b="1" kern="1200">
            <a:latin typeface="Century Gothic" panose="020B0502020202020204" pitchFamily="34" charset="0"/>
            <a:ea typeface="+mn-ea"/>
            <a:cs typeface="Arial" panose="020B0604020202020204" pitchFamily="34" charset="0"/>
          </a:endParaRPr>
        </a:p>
      </dsp:txBody>
      <dsp:txXfrm>
        <a:off x="25783" y="608081"/>
        <a:ext cx="2383328" cy="476592"/>
      </dsp:txXfrm>
    </dsp:sp>
    <dsp:sp modelId="{C44161C5-FF17-4DF1-92CB-47F991673C7A}">
      <dsp:nvSpPr>
        <dsp:cNvPr id="0" name=""/>
        <dsp:cNvSpPr/>
      </dsp:nvSpPr>
      <dsp:spPr>
        <a:xfrm rot="5400000">
          <a:off x="4387981" y="-763406"/>
          <a:ext cx="422526" cy="432870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b="0" kern="1200" err="1" smtClean="0">
              <a:latin typeface="Century Gothic" panose="020B0502020202020204" pitchFamily="34" charset="0"/>
              <a:ea typeface="+mn-ea"/>
              <a:cs typeface="Arial" panose="020B0604020202020204" pitchFamily="34" charset="0"/>
            </a:rPr>
            <a:t>Ubicación</a:t>
          </a:r>
          <a:endParaRPr lang="en-US" sz="1800" b="0" kern="1200">
            <a:latin typeface="Century Gothic" panose="020B0502020202020204" pitchFamily="34" charset="0"/>
            <a:ea typeface="+mn-ea"/>
            <a:cs typeface="Arial" panose="020B0604020202020204" pitchFamily="34" charset="0"/>
          </a:endParaRPr>
        </a:p>
      </dsp:txBody>
      <dsp:txXfrm rot="-5400000">
        <a:off x="2434894" y="1210307"/>
        <a:ext cx="4308075" cy="381274"/>
      </dsp:txXfrm>
    </dsp:sp>
    <dsp:sp modelId="{ACA2FBAC-D8AC-4AE0-BDED-2F917B16FE07}">
      <dsp:nvSpPr>
        <dsp:cNvPr id="0" name=""/>
        <dsp:cNvSpPr/>
      </dsp:nvSpPr>
      <dsp:spPr>
        <a:xfrm>
          <a:off x="0" y="1136865"/>
          <a:ext cx="2434894" cy="528158"/>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buNone/>
          </a:pPr>
          <a:r>
            <a:rPr lang="en-US" sz="2000" b="1" kern="1200" err="1" smtClean="0">
              <a:latin typeface="Century Gothic" panose="020B0502020202020204" pitchFamily="34" charset="0"/>
              <a:ea typeface="+mn-ea"/>
              <a:cs typeface="Arial" panose="020B0604020202020204" pitchFamily="34" charset="0"/>
            </a:rPr>
            <a:t>Geográfica</a:t>
          </a:r>
          <a:endParaRPr lang="en-US" sz="2000" b="1" kern="1200">
            <a:latin typeface="Century Gothic" panose="020B0502020202020204" pitchFamily="34" charset="0"/>
            <a:ea typeface="+mn-ea"/>
            <a:cs typeface="Arial" panose="020B0604020202020204" pitchFamily="34" charset="0"/>
          </a:endParaRPr>
        </a:p>
      </dsp:txBody>
      <dsp:txXfrm>
        <a:off x="25783" y="1162648"/>
        <a:ext cx="2383328" cy="476592"/>
      </dsp:txXfrm>
    </dsp:sp>
    <dsp:sp modelId="{7B687EA2-06C4-4884-A161-B1BA32E23BE3}">
      <dsp:nvSpPr>
        <dsp:cNvPr id="0" name=""/>
        <dsp:cNvSpPr/>
      </dsp:nvSpPr>
      <dsp:spPr>
        <a:xfrm rot="5400000">
          <a:off x="4325612" y="-201664"/>
          <a:ext cx="538282" cy="432447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err="1" smtClean="0">
              <a:latin typeface="Century Gothic" panose="020B0502020202020204" pitchFamily="34" charset="0"/>
              <a:ea typeface="+mn-ea"/>
              <a:cs typeface="Arial" panose="020B0604020202020204" pitchFamily="34" charset="0"/>
            </a:rPr>
            <a:t>Tipo</a:t>
          </a:r>
          <a:r>
            <a:rPr lang="en-US" sz="1800" kern="1200" smtClean="0">
              <a:latin typeface="Century Gothic" panose="020B0502020202020204" pitchFamily="34" charset="0"/>
              <a:ea typeface="+mn-ea"/>
              <a:cs typeface="Arial" panose="020B0604020202020204" pitchFamily="34" charset="0"/>
            </a:rPr>
            <a:t> de </a:t>
          </a:r>
          <a:r>
            <a:rPr lang="en-US" sz="1800" kern="1200" err="1" smtClean="0">
              <a:latin typeface="Century Gothic" panose="020B0502020202020204" pitchFamily="34" charset="0"/>
              <a:ea typeface="+mn-ea"/>
              <a:cs typeface="Arial" panose="020B0604020202020204" pitchFamily="34" charset="0"/>
            </a:rPr>
            <a:t>Ciudadano</a:t>
          </a:r>
          <a:endParaRPr lang="en-US" sz="1800" kern="1200">
            <a:latin typeface="Century Gothic" panose="020B0502020202020204" pitchFamily="34" charset="0"/>
            <a:ea typeface="+mn-ea"/>
            <a:cs typeface="Arial" panose="020B0604020202020204" pitchFamily="34" charset="0"/>
          </a:endParaRPr>
        </a:p>
      </dsp:txBody>
      <dsp:txXfrm rot="-5400000">
        <a:off x="2432517" y="1717708"/>
        <a:ext cx="4298197" cy="485728"/>
      </dsp:txXfrm>
    </dsp:sp>
    <dsp:sp modelId="{20B53E54-4822-4E04-93CA-01617770CAC6}">
      <dsp:nvSpPr>
        <dsp:cNvPr id="0" name=""/>
        <dsp:cNvSpPr/>
      </dsp:nvSpPr>
      <dsp:spPr>
        <a:xfrm>
          <a:off x="0" y="1696493"/>
          <a:ext cx="2432516" cy="528158"/>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buNone/>
          </a:pPr>
          <a:r>
            <a:rPr lang="en-US" sz="2000" b="1" kern="1200" err="1" smtClean="0">
              <a:latin typeface="Century Gothic" panose="020B0502020202020204" pitchFamily="34" charset="0"/>
              <a:ea typeface="+mn-ea"/>
              <a:cs typeface="Arial" panose="020B0604020202020204" pitchFamily="34" charset="0"/>
            </a:rPr>
            <a:t>Organizacional</a:t>
          </a:r>
          <a:endParaRPr lang="en-US" sz="2000" b="1" kern="1200">
            <a:latin typeface="Century Gothic" panose="020B0502020202020204" pitchFamily="34" charset="0"/>
            <a:ea typeface="+mn-ea"/>
            <a:cs typeface="Arial" panose="020B0604020202020204" pitchFamily="34" charset="0"/>
          </a:endParaRPr>
        </a:p>
      </dsp:txBody>
      <dsp:txXfrm>
        <a:off x="25783" y="1722276"/>
        <a:ext cx="2380950" cy="476592"/>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s-ES_tradnl"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Click to edit Master subtitle style</a:t>
            </a:r>
            <a:endParaRPr lang="en-US"/>
          </a:p>
        </p:txBody>
      </p:sp>
      <p:sp>
        <p:nvSpPr>
          <p:cNvPr id="4" name="Date Placeholder 3"/>
          <p:cNvSpPr>
            <a:spLocks noGrp="1"/>
          </p:cNvSpPr>
          <p:nvPr>
            <p:ph type="dt" sz="half" idx="10"/>
          </p:nvPr>
        </p:nvSpPr>
        <p:spPr/>
        <p:txBody>
          <a:bodyPr/>
          <a:lstStyle/>
          <a:p>
            <a:fld id="{1A60E94A-5D6B-DB4E-B475-8E12E74EBEB6}" type="datetimeFigureOut">
              <a:rPr lang="en-US" smtClean="0"/>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B991F6-B947-DA4E-9FB1-6461B692D450}" type="slidenum">
              <a:rPr lang="en-US" smtClean="0"/>
              <a:t>‹Nº›</a:t>
            </a:fld>
            <a:endParaRPr lang="en-US"/>
          </a:p>
        </p:txBody>
      </p:sp>
    </p:spTree>
    <p:extLst>
      <p:ext uri="{BB962C8B-B14F-4D97-AF65-F5344CB8AC3E}">
        <p14:creationId xmlns:p14="http://schemas.microsoft.com/office/powerpoint/2010/main" val="3112031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p>
            <a:fld id="{1A60E94A-5D6B-DB4E-B475-8E12E74EBEB6}" type="datetimeFigureOut">
              <a:rPr lang="en-US" smtClean="0"/>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B991F6-B947-DA4E-9FB1-6461B692D450}" type="slidenum">
              <a:rPr lang="en-US" smtClean="0"/>
              <a:t>‹Nº›</a:t>
            </a:fld>
            <a:endParaRPr lang="en-US"/>
          </a:p>
        </p:txBody>
      </p:sp>
    </p:spTree>
    <p:extLst>
      <p:ext uri="{BB962C8B-B14F-4D97-AF65-F5344CB8AC3E}">
        <p14:creationId xmlns:p14="http://schemas.microsoft.com/office/powerpoint/2010/main" val="135860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_tradnl"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p>
            <a:fld id="{1A60E94A-5D6B-DB4E-B475-8E12E74EBEB6}" type="datetimeFigureOut">
              <a:rPr lang="en-US" smtClean="0"/>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B991F6-B947-DA4E-9FB1-6461B692D450}" type="slidenum">
              <a:rPr lang="en-US" smtClean="0"/>
              <a:t>‹Nº›</a:t>
            </a:fld>
            <a:endParaRPr lang="en-US"/>
          </a:p>
        </p:txBody>
      </p:sp>
    </p:spTree>
    <p:extLst>
      <p:ext uri="{BB962C8B-B14F-4D97-AF65-F5344CB8AC3E}">
        <p14:creationId xmlns:p14="http://schemas.microsoft.com/office/powerpoint/2010/main" val="542184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Content Placeholder 2"/>
          <p:cNvSpPr>
            <a:spLocks noGrp="1"/>
          </p:cNvSpPr>
          <p:nvPr>
            <p:ph idx="1"/>
          </p:nvPr>
        </p:nvSpPr>
        <p:spPr/>
        <p:txBody>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p>
            <a:fld id="{1A60E94A-5D6B-DB4E-B475-8E12E74EBEB6}" type="datetimeFigureOut">
              <a:rPr lang="en-US" smtClean="0"/>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B991F6-B947-DA4E-9FB1-6461B692D450}" type="slidenum">
              <a:rPr lang="en-US" smtClean="0"/>
              <a:t>‹Nº›</a:t>
            </a:fld>
            <a:endParaRPr lang="en-US"/>
          </a:p>
        </p:txBody>
      </p:sp>
    </p:spTree>
    <p:extLst>
      <p:ext uri="{BB962C8B-B14F-4D97-AF65-F5344CB8AC3E}">
        <p14:creationId xmlns:p14="http://schemas.microsoft.com/office/powerpoint/2010/main" val="3542937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s-ES_tradnl"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Click to edit Master text styles</a:t>
            </a:r>
          </a:p>
        </p:txBody>
      </p:sp>
      <p:sp>
        <p:nvSpPr>
          <p:cNvPr id="4" name="Date Placeholder 3"/>
          <p:cNvSpPr>
            <a:spLocks noGrp="1"/>
          </p:cNvSpPr>
          <p:nvPr>
            <p:ph type="dt" sz="half" idx="10"/>
          </p:nvPr>
        </p:nvSpPr>
        <p:spPr/>
        <p:txBody>
          <a:bodyPr/>
          <a:lstStyle/>
          <a:p>
            <a:fld id="{1A60E94A-5D6B-DB4E-B475-8E12E74EBEB6}" type="datetimeFigureOut">
              <a:rPr lang="en-US" smtClean="0"/>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B991F6-B947-DA4E-9FB1-6461B692D450}" type="slidenum">
              <a:rPr lang="en-US" smtClean="0"/>
              <a:t>‹Nº›</a:t>
            </a:fld>
            <a:endParaRPr lang="en-US"/>
          </a:p>
        </p:txBody>
      </p:sp>
    </p:spTree>
    <p:extLst>
      <p:ext uri="{BB962C8B-B14F-4D97-AF65-F5344CB8AC3E}">
        <p14:creationId xmlns:p14="http://schemas.microsoft.com/office/powerpoint/2010/main" val="2028634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5" name="Date Placeholder 4"/>
          <p:cNvSpPr>
            <a:spLocks noGrp="1"/>
          </p:cNvSpPr>
          <p:nvPr>
            <p:ph type="dt" sz="half" idx="10"/>
          </p:nvPr>
        </p:nvSpPr>
        <p:spPr/>
        <p:txBody>
          <a:bodyPr/>
          <a:lstStyle/>
          <a:p>
            <a:fld id="{1A60E94A-5D6B-DB4E-B475-8E12E74EBEB6}" type="datetimeFigureOut">
              <a:rPr lang="en-US" smtClean="0"/>
              <a:t>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B991F6-B947-DA4E-9FB1-6461B692D450}" type="slidenum">
              <a:rPr lang="en-US" smtClean="0"/>
              <a:t>‹Nº›</a:t>
            </a:fld>
            <a:endParaRPr lang="en-US"/>
          </a:p>
        </p:txBody>
      </p:sp>
    </p:spTree>
    <p:extLst>
      <p:ext uri="{BB962C8B-B14F-4D97-AF65-F5344CB8AC3E}">
        <p14:creationId xmlns:p14="http://schemas.microsoft.com/office/powerpoint/2010/main" val="2047593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_tradnl"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7" name="Date Placeholder 6"/>
          <p:cNvSpPr>
            <a:spLocks noGrp="1"/>
          </p:cNvSpPr>
          <p:nvPr>
            <p:ph type="dt" sz="half" idx="10"/>
          </p:nvPr>
        </p:nvSpPr>
        <p:spPr/>
        <p:txBody>
          <a:bodyPr/>
          <a:lstStyle/>
          <a:p>
            <a:fld id="{1A60E94A-5D6B-DB4E-B475-8E12E74EBEB6}" type="datetimeFigureOut">
              <a:rPr lang="en-US" smtClean="0"/>
              <a:t>2/20/2020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B991F6-B947-DA4E-9FB1-6461B692D450}" type="slidenum">
              <a:rPr lang="en-US" smtClean="0"/>
              <a:t>‹Nº›</a:t>
            </a:fld>
            <a:endParaRPr lang="en-US"/>
          </a:p>
        </p:txBody>
      </p:sp>
    </p:spTree>
    <p:extLst>
      <p:ext uri="{BB962C8B-B14F-4D97-AF65-F5344CB8AC3E}">
        <p14:creationId xmlns:p14="http://schemas.microsoft.com/office/powerpoint/2010/main" val="2696267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Date Placeholder 2"/>
          <p:cNvSpPr>
            <a:spLocks noGrp="1"/>
          </p:cNvSpPr>
          <p:nvPr>
            <p:ph type="dt" sz="half" idx="10"/>
          </p:nvPr>
        </p:nvSpPr>
        <p:spPr/>
        <p:txBody>
          <a:bodyPr/>
          <a:lstStyle/>
          <a:p>
            <a:fld id="{1A60E94A-5D6B-DB4E-B475-8E12E74EBEB6}" type="datetimeFigureOut">
              <a:rPr lang="en-US" smtClean="0"/>
              <a:t>2/20/2020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B991F6-B947-DA4E-9FB1-6461B692D450}" type="slidenum">
              <a:rPr lang="en-US" smtClean="0"/>
              <a:t>‹Nº›</a:t>
            </a:fld>
            <a:endParaRPr lang="en-US"/>
          </a:p>
        </p:txBody>
      </p:sp>
    </p:spTree>
    <p:extLst>
      <p:ext uri="{BB962C8B-B14F-4D97-AF65-F5344CB8AC3E}">
        <p14:creationId xmlns:p14="http://schemas.microsoft.com/office/powerpoint/2010/main" val="2683111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60E94A-5D6B-DB4E-B475-8E12E74EBEB6}" type="datetimeFigureOut">
              <a:rPr lang="en-US" smtClean="0"/>
              <a:t>2/20/2020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B991F6-B947-DA4E-9FB1-6461B692D450}" type="slidenum">
              <a:rPr lang="en-US" smtClean="0"/>
              <a:t>‹Nº›</a:t>
            </a:fld>
            <a:endParaRPr lang="en-US"/>
          </a:p>
        </p:txBody>
      </p:sp>
    </p:spTree>
    <p:extLst>
      <p:ext uri="{BB962C8B-B14F-4D97-AF65-F5344CB8AC3E}">
        <p14:creationId xmlns:p14="http://schemas.microsoft.com/office/powerpoint/2010/main" val="895315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s-ES_tradnl"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4"/>
          <p:cNvSpPr>
            <a:spLocks noGrp="1"/>
          </p:cNvSpPr>
          <p:nvPr>
            <p:ph type="dt" sz="half" idx="10"/>
          </p:nvPr>
        </p:nvSpPr>
        <p:spPr/>
        <p:txBody>
          <a:bodyPr/>
          <a:lstStyle/>
          <a:p>
            <a:fld id="{1A60E94A-5D6B-DB4E-B475-8E12E74EBEB6}" type="datetimeFigureOut">
              <a:rPr lang="en-US" smtClean="0"/>
              <a:t>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B991F6-B947-DA4E-9FB1-6461B692D450}" type="slidenum">
              <a:rPr lang="en-US" smtClean="0"/>
              <a:t>‹Nº›</a:t>
            </a:fld>
            <a:endParaRPr lang="en-US"/>
          </a:p>
        </p:txBody>
      </p:sp>
    </p:spTree>
    <p:extLst>
      <p:ext uri="{BB962C8B-B14F-4D97-AF65-F5344CB8AC3E}">
        <p14:creationId xmlns:p14="http://schemas.microsoft.com/office/powerpoint/2010/main" val="2255633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s-ES_tradnl"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4"/>
          <p:cNvSpPr>
            <a:spLocks noGrp="1"/>
          </p:cNvSpPr>
          <p:nvPr>
            <p:ph type="dt" sz="half" idx="10"/>
          </p:nvPr>
        </p:nvSpPr>
        <p:spPr/>
        <p:txBody>
          <a:bodyPr/>
          <a:lstStyle/>
          <a:p>
            <a:fld id="{1A60E94A-5D6B-DB4E-B475-8E12E74EBEB6}" type="datetimeFigureOut">
              <a:rPr lang="en-US" smtClean="0"/>
              <a:t>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B991F6-B947-DA4E-9FB1-6461B692D450}" type="slidenum">
              <a:rPr lang="en-US" smtClean="0"/>
              <a:t>‹Nº›</a:t>
            </a:fld>
            <a:endParaRPr lang="en-US"/>
          </a:p>
        </p:txBody>
      </p:sp>
    </p:spTree>
    <p:extLst>
      <p:ext uri="{BB962C8B-B14F-4D97-AF65-F5344CB8AC3E}">
        <p14:creationId xmlns:p14="http://schemas.microsoft.com/office/powerpoint/2010/main" val="1299374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60E94A-5D6B-DB4E-B475-8E12E74EBEB6}" type="datetimeFigureOut">
              <a:rPr lang="en-US" smtClean="0"/>
              <a:t>2/20/2020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B991F6-B947-DA4E-9FB1-6461B692D450}" type="slidenum">
              <a:rPr lang="en-US" smtClean="0"/>
              <a:t>‹Nº›</a:t>
            </a:fld>
            <a:endParaRPr lang="en-US"/>
          </a:p>
        </p:txBody>
      </p:sp>
    </p:spTree>
    <p:extLst>
      <p:ext uri="{BB962C8B-B14F-4D97-AF65-F5344CB8AC3E}">
        <p14:creationId xmlns:p14="http://schemas.microsoft.com/office/powerpoint/2010/main" val="28198224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8286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Rectángulo 1"/>
          <p:cNvSpPr/>
          <p:nvPr/>
        </p:nvSpPr>
        <p:spPr>
          <a:xfrm>
            <a:off x="1" y="0"/>
            <a:ext cx="9088582" cy="1754326"/>
          </a:xfrm>
          <a:prstGeom prst="rect">
            <a:avLst/>
          </a:prstGeom>
        </p:spPr>
        <p:txBody>
          <a:bodyPr wrap="square">
            <a:spAutoFit/>
          </a:bodyPr>
          <a:lstStyle/>
          <a:p>
            <a:pPr algn="justLow"/>
            <a:endParaRPr lang="es-419" smtClean="0">
              <a:solidFill>
                <a:prstClr val="black"/>
              </a:solidFill>
              <a:latin typeface="Arial" panose="020B0604020202020204" pitchFamily="34" charset="0"/>
              <a:cs typeface="Arial" panose="020B0604020202020204" pitchFamily="34" charset="0"/>
            </a:endParaRPr>
          </a:p>
          <a:p>
            <a:pPr algn="justLow"/>
            <a:endParaRPr lang="es-419">
              <a:solidFill>
                <a:prstClr val="black"/>
              </a:solidFill>
              <a:latin typeface="Arial" panose="020B0604020202020204" pitchFamily="34" charset="0"/>
              <a:cs typeface="Arial" panose="020B0604020202020204" pitchFamily="34" charset="0"/>
            </a:endParaRPr>
          </a:p>
          <a:p>
            <a:pPr marL="285750" indent="-285750" algn="justLow">
              <a:buFont typeface="Arial" panose="020B0604020202020204" pitchFamily="34" charset="0"/>
              <a:buChar char="•"/>
            </a:pPr>
            <a:endParaRPr lang="es-419" smtClean="0">
              <a:solidFill>
                <a:prstClr val="black"/>
              </a:solidFill>
              <a:latin typeface="Arial" panose="020B0604020202020204" pitchFamily="34" charset="0"/>
              <a:cs typeface="Arial" panose="020B0604020202020204" pitchFamily="34" charset="0"/>
            </a:endParaRPr>
          </a:p>
          <a:p>
            <a:pPr marL="285750" indent="-285750" algn="justLow">
              <a:buFont typeface="Arial" panose="020B0604020202020204" pitchFamily="34" charset="0"/>
              <a:buChar char="•"/>
            </a:pPr>
            <a:endParaRPr lang="es-419">
              <a:solidFill>
                <a:prstClr val="black"/>
              </a:solidFill>
              <a:latin typeface="Arial" panose="020B0604020202020204" pitchFamily="34" charset="0"/>
              <a:cs typeface="Arial" panose="020B0604020202020204" pitchFamily="34" charset="0"/>
            </a:endParaRPr>
          </a:p>
          <a:p>
            <a:pPr marL="285750" indent="-285750" algn="justLow">
              <a:buFont typeface="Arial" panose="020B0604020202020204" pitchFamily="34" charset="0"/>
              <a:buChar char="•"/>
            </a:pPr>
            <a:endParaRPr lang="es-419" smtClean="0">
              <a:solidFill>
                <a:prstClr val="black"/>
              </a:solidFill>
              <a:latin typeface="Arial" panose="020B0604020202020204" pitchFamily="34" charset="0"/>
              <a:cs typeface="Arial" panose="020B0604020202020204" pitchFamily="34" charset="0"/>
            </a:endParaRPr>
          </a:p>
          <a:p>
            <a:pPr algn="justLow"/>
            <a:endParaRPr lang="es-CO">
              <a:latin typeface="Arial" panose="020B0604020202020204" pitchFamily="34" charset="0"/>
              <a:cs typeface="Arial" panose="020B0604020202020204" pitchFamily="34" charset="0"/>
            </a:endParaRPr>
          </a:p>
        </p:txBody>
      </p:sp>
      <p:sp>
        <p:nvSpPr>
          <p:cNvPr id="3" name="Rectángulo 2"/>
          <p:cNvSpPr/>
          <p:nvPr/>
        </p:nvSpPr>
        <p:spPr>
          <a:xfrm>
            <a:off x="478488" y="877163"/>
            <a:ext cx="7564581" cy="369332"/>
          </a:xfrm>
          <a:prstGeom prst="rect">
            <a:avLst/>
          </a:prstGeom>
        </p:spPr>
        <p:txBody>
          <a:bodyPr wrap="square">
            <a:spAutoFit/>
          </a:bodyPr>
          <a:lstStyle/>
          <a:p>
            <a:r>
              <a:rPr lang="es-419" b="1" smtClean="0">
                <a:latin typeface="Century Gothic" panose="020B0502020202020204" pitchFamily="34" charset="0"/>
                <a:cs typeface="Arial" panose="020B0604020202020204" pitchFamily="34" charset="0"/>
              </a:rPr>
              <a:t>3.4 Variable Organizacional – Tipo de Ciudadano </a:t>
            </a:r>
          </a:p>
        </p:txBody>
      </p:sp>
      <p:graphicFrame>
        <p:nvGraphicFramePr>
          <p:cNvPr id="6" name="Gráfico 5"/>
          <p:cNvGraphicFramePr/>
          <p:nvPr>
            <p:extLst>
              <p:ext uri="{D42A27DB-BD31-4B8C-83A1-F6EECF244321}">
                <p14:modId xmlns:p14="http://schemas.microsoft.com/office/powerpoint/2010/main" val="733582591"/>
              </p:ext>
            </p:extLst>
          </p:nvPr>
        </p:nvGraphicFramePr>
        <p:xfrm>
          <a:off x="724830" y="1397000"/>
          <a:ext cx="3490332"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7" name="CuadroTexto 6"/>
          <p:cNvSpPr txBox="1"/>
          <p:nvPr/>
        </p:nvSpPr>
        <p:spPr>
          <a:xfrm>
            <a:off x="5542156" y="2620537"/>
            <a:ext cx="1616927" cy="1561170"/>
          </a:xfrm>
          <a:prstGeom prst="rect">
            <a:avLst/>
          </a:prstGeom>
          <a:noFill/>
        </p:spPr>
        <p:txBody>
          <a:bodyPr wrap="square" rtlCol="0">
            <a:spAutoFit/>
          </a:bodyPr>
          <a:lstStyle/>
          <a:p>
            <a:endParaRPr lang="es-CO"/>
          </a:p>
        </p:txBody>
      </p:sp>
      <p:sp>
        <p:nvSpPr>
          <p:cNvPr id="10" name="CuadroTexto 9"/>
          <p:cNvSpPr txBox="1"/>
          <p:nvPr/>
        </p:nvSpPr>
        <p:spPr>
          <a:xfrm>
            <a:off x="4544291" y="2517667"/>
            <a:ext cx="3498777" cy="1286186"/>
          </a:xfrm>
          <a:prstGeom prst="rect">
            <a:avLst/>
          </a:prstGeom>
          <a:noFill/>
        </p:spPr>
        <p:txBody>
          <a:bodyPr wrap="square" rtlCol="0">
            <a:spAutoFit/>
          </a:bodyPr>
          <a:lstStyle/>
          <a:p>
            <a:pPr algn="just">
              <a:lnSpc>
                <a:spcPct val="110000"/>
              </a:lnSpc>
              <a:spcBef>
                <a:spcPts val="600"/>
              </a:spcBef>
              <a:spcAft>
                <a:spcPts val="1000"/>
              </a:spcAft>
              <a:tabLst>
                <a:tab pos="632460" algn="l"/>
              </a:tabLst>
            </a:pPr>
            <a:r>
              <a:rPr lang="es-CO">
                <a:solidFill>
                  <a:srgbClr val="595959"/>
                </a:solidFill>
                <a:latin typeface="Century Gothic" panose="020B0502020202020204" pitchFamily="34" charset="0"/>
                <a:ea typeface="Constantia" panose="02030602050306030303" pitchFamily="18" charset="0"/>
                <a:cs typeface="Arial" panose="020B0604020202020204" pitchFamily="34" charset="0"/>
              </a:rPr>
              <a:t>El tipo de ciudadano que mas acude a la entidad son las personas Jurídicas con un porcentaje de 27,22 % </a:t>
            </a:r>
          </a:p>
        </p:txBody>
      </p:sp>
    </p:spTree>
    <p:extLst>
      <p:ext uri="{BB962C8B-B14F-4D97-AF65-F5344CB8AC3E}">
        <p14:creationId xmlns:p14="http://schemas.microsoft.com/office/powerpoint/2010/main" val="705077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4085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80804" y="1246909"/>
            <a:ext cx="3526987" cy="3059561"/>
          </a:xfrm>
        </p:spPr>
        <p:txBody>
          <a:bodyPr>
            <a:noAutofit/>
          </a:bodyPr>
          <a:lstStyle/>
          <a:p>
            <a:r>
              <a:rPr lang="en-US" sz="2000" b="1" smtClean="0">
                <a:solidFill>
                  <a:srgbClr val="7D858C"/>
                </a:solidFill>
                <a:latin typeface="Century Gothic" panose="020B0502020202020204" pitchFamily="34" charset="0"/>
                <a:cs typeface="Arial" panose="020B0604020202020204" pitchFamily="34" charset="0"/>
              </a:rPr>
              <a:t>INFORME DE CARACTERIZACIÓN DE USUARIOS 2019</a:t>
            </a:r>
            <a:endParaRPr lang="en-US" sz="2000" b="1">
              <a:solidFill>
                <a:srgbClr val="7D858C"/>
              </a:solidFill>
              <a:latin typeface="Century Gothic" panose="020B0502020202020204" pitchFamily="34" charset="0"/>
              <a:cs typeface="Arial" panose="020B0604020202020204" pitchFamily="34" charset="0"/>
            </a:endParaRPr>
          </a:p>
        </p:txBody>
      </p:sp>
    </p:spTree>
    <p:extLst>
      <p:ext uri="{BB962C8B-B14F-4D97-AF65-F5344CB8AC3E}">
        <p14:creationId xmlns:p14="http://schemas.microsoft.com/office/powerpoint/2010/main" val="984812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Rectángulo 1"/>
          <p:cNvSpPr/>
          <p:nvPr/>
        </p:nvSpPr>
        <p:spPr>
          <a:xfrm>
            <a:off x="983673" y="0"/>
            <a:ext cx="8104909" cy="1754326"/>
          </a:xfrm>
          <a:prstGeom prst="rect">
            <a:avLst/>
          </a:prstGeom>
        </p:spPr>
        <p:txBody>
          <a:bodyPr wrap="square">
            <a:spAutoFit/>
          </a:bodyPr>
          <a:lstStyle/>
          <a:p>
            <a:pPr algn="justLow"/>
            <a:endParaRPr lang="es-419" smtClean="0">
              <a:solidFill>
                <a:prstClr val="black"/>
              </a:solidFill>
              <a:latin typeface="Arial" panose="020B0604020202020204" pitchFamily="34" charset="0"/>
              <a:cs typeface="Arial" panose="020B0604020202020204" pitchFamily="34" charset="0"/>
            </a:endParaRPr>
          </a:p>
          <a:p>
            <a:pPr algn="justLow"/>
            <a:endParaRPr lang="es-419">
              <a:solidFill>
                <a:prstClr val="black"/>
              </a:solidFill>
              <a:latin typeface="Arial" panose="020B0604020202020204" pitchFamily="34" charset="0"/>
              <a:cs typeface="Arial" panose="020B0604020202020204" pitchFamily="34" charset="0"/>
            </a:endParaRPr>
          </a:p>
          <a:p>
            <a:pPr marL="285750" indent="-285750" algn="justLow">
              <a:buFont typeface="Arial" panose="020B0604020202020204" pitchFamily="34" charset="0"/>
              <a:buChar char="•"/>
            </a:pPr>
            <a:endParaRPr lang="es-419" smtClean="0">
              <a:solidFill>
                <a:prstClr val="black"/>
              </a:solidFill>
              <a:latin typeface="Arial" panose="020B0604020202020204" pitchFamily="34" charset="0"/>
              <a:cs typeface="Arial" panose="020B0604020202020204" pitchFamily="34" charset="0"/>
            </a:endParaRPr>
          </a:p>
          <a:p>
            <a:pPr marL="285750" indent="-285750" algn="justLow">
              <a:buFont typeface="Arial" panose="020B0604020202020204" pitchFamily="34" charset="0"/>
              <a:buChar char="•"/>
            </a:pPr>
            <a:endParaRPr lang="es-419">
              <a:solidFill>
                <a:prstClr val="black"/>
              </a:solidFill>
              <a:latin typeface="Arial" panose="020B0604020202020204" pitchFamily="34" charset="0"/>
              <a:cs typeface="Arial" panose="020B0604020202020204" pitchFamily="34" charset="0"/>
            </a:endParaRPr>
          </a:p>
          <a:p>
            <a:pPr marL="285750" indent="-285750" algn="justLow">
              <a:buFont typeface="Arial" panose="020B0604020202020204" pitchFamily="34" charset="0"/>
              <a:buChar char="•"/>
            </a:pPr>
            <a:endParaRPr lang="es-419" smtClean="0">
              <a:solidFill>
                <a:prstClr val="black"/>
              </a:solidFill>
              <a:latin typeface="Arial" panose="020B0604020202020204" pitchFamily="34" charset="0"/>
              <a:cs typeface="Arial" panose="020B0604020202020204" pitchFamily="34" charset="0"/>
            </a:endParaRPr>
          </a:p>
          <a:p>
            <a:pPr algn="justLow"/>
            <a:endParaRPr lang="es-CO">
              <a:latin typeface="Arial" panose="020B0604020202020204" pitchFamily="34" charset="0"/>
              <a:cs typeface="Arial" panose="020B0604020202020204" pitchFamily="34" charset="0"/>
            </a:endParaRPr>
          </a:p>
        </p:txBody>
      </p:sp>
      <p:sp>
        <p:nvSpPr>
          <p:cNvPr id="3" name="Rectángulo 2"/>
          <p:cNvSpPr/>
          <p:nvPr/>
        </p:nvSpPr>
        <p:spPr>
          <a:xfrm>
            <a:off x="478488" y="877163"/>
            <a:ext cx="7564581" cy="4616648"/>
          </a:xfrm>
          <a:prstGeom prst="rect">
            <a:avLst/>
          </a:prstGeom>
        </p:spPr>
        <p:txBody>
          <a:bodyPr wrap="square">
            <a:spAutoFit/>
          </a:bodyPr>
          <a:lstStyle/>
          <a:p>
            <a:pPr algn="ctr"/>
            <a:r>
              <a:rPr lang="es-419" sz="1400" b="1" smtClean="0">
                <a:latin typeface="Arial" panose="020B0604020202020204" pitchFamily="34" charset="0"/>
                <a:cs typeface="Arial" panose="020B0604020202020204" pitchFamily="34" charset="0"/>
              </a:rPr>
              <a:t>INTRODUCCIÓN</a:t>
            </a:r>
          </a:p>
          <a:p>
            <a:pPr algn="just"/>
            <a:r>
              <a:rPr lang="es-419" sz="1400" smtClean="0">
                <a:latin typeface="Century Gothic" panose="020B0502020202020204" pitchFamily="34" charset="0"/>
                <a:cs typeface="Arial" panose="020B0604020202020204" pitchFamily="34" charset="0"/>
              </a:rPr>
              <a:t>El </a:t>
            </a:r>
            <a:r>
              <a:rPr lang="es-419" sz="1400">
                <a:latin typeface="Century Gothic" panose="020B0502020202020204" pitchFamily="34" charset="0"/>
                <a:cs typeface="Arial" panose="020B0604020202020204" pitchFamily="34" charset="0"/>
              </a:rPr>
              <a:t>Área Metropolitana de Bucaramanga, como entidad administrativa, regida por la Ley 1625 de 2013 Ley Orgánica de las áreas metropolitanas, dotada de personería jurídica de derecho público, autonomía administrativa, patrimonio propio, autoridad y régimen administrativo y fiscal especial, está comprometida con la mejora continua del servicio al ciudadano, haciéndolo cada vez más eficiente y humano. </a:t>
            </a:r>
            <a:r>
              <a:rPr lang="es-419" sz="1400" smtClean="0">
                <a:latin typeface="Century Gothic" panose="020B0502020202020204" pitchFamily="34" charset="0"/>
                <a:cs typeface="Arial" panose="020B0604020202020204" pitchFamily="34" charset="0"/>
              </a:rPr>
              <a:t>Para </a:t>
            </a:r>
            <a:r>
              <a:rPr lang="es-419" sz="1400">
                <a:latin typeface="Century Gothic" panose="020B0502020202020204" pitchFamily="34" charset="0"/>
                <a:cs typeface="Arial" panose="020B0604020202020204" pitchFamily="34" charset="0"/>
              </a:rPr>
              <a:t>esto, ha emprendido un ejercicio de </a:t>
            </a:r>
            <a:r>
              <a:rPr lang="es-419" sz="1400" smtClean="0">
                <a:latin typeface="Century Gothic" panose="020B0502020202020204" pitchFamily="34" charset="0"/>
                <a:cs typeface="Arial" panose="020B0604020202020204" pitchFamily="34" charset="0"/>
              </a:rPr>
              <a:t>caracterización de usuarios, basada en los requerimientos de sus grupos de  valor y otros intereses, esta información se recoge a través de los canales que tienen dispuesto la entidad para la interacción; este </a:t>
            </a:r>
            <a:r>
              <a:rPr lang="es-419" sz="1400">
                <a:latin typeface="Century Gothic" panose="020B0502020202020204" pitchFamily="34" charset="0"/>
                <a:cs typeface="Arial" panose="020B0604020202020204" pitchFamily="34" charset="0"/>
              </a:rPr>
              <a:t>ejercicio permite dar cumplimiento a las diversas disposiciones legales que estiman la caracterización de usuarios como un proceso permanente y necesario: Documento </a:t>
            </a:r>
            <a:r>
              <a:rPr lang="es-419" sz="1400" err="1">
                <a:latin typeface="Century Gothic" panose="020B0502020202020204" pitchFamily="34" charset="0"/>
                <a:cs typeface="Arial" panose="020B0604020202020204" pitchFamily="34" charset="0"/>
              </a:rPr>
              <a:t>Conpes</a:t>
            </a:r>
            <a:r>
              <a:rPr lang="es-419" sz="1400">
                <a:latin typeface="Century Gothic" panose="020B0502020202020204" pitchFamily="34" charset="0"/>
                <a:cs typeface="Arial" panose="020B0604020202020204" pitchFamily="34" charset="0"/>
              </a:rPr>
              <a:t> 3654 de 2010 “Política de rendición de cuentas de la rama ejecutiva a los ciudadanos”, Decreto 2641 de 2012 “Por el cual se reglamentan los artículos 73 y 76 de la Ley 1474 de 2011</a:t>
            </a:r>
            <a:r>
              <a:rPr lang="es-419" sz="1400" smtClean="0">
                <a:latin typeface="Century Gothic" panose="020B0502020202020204" pitchFamily="34" charset="0"/>
                <a:cs typeface="Arial" panose="020B0604020202020204" pitchFamily="34" charset="0"/>
              </a:rPr>
              <a:t>”, el </a:t>
            </a:r>
            <a:r>
              <a:rPr lang="es-419" sz="1400">
                <a:latin typeface="Century Gothic" panose="020B0502020202020204" pitchFamily="34" charset="0"/>
                <a:cs typeface="Arial" panose="020B0604020202020204" pitchFamily="34" charset="0"/>
              </a:rPr>
              <a:t>Manual para la Implementación de la Política de Gobierno Digital</a:t>
            </a:r>
            <a:r>
              <a:rPr lang="es-419" sz="1400" smtClean="0">
                <a:latin typeface="Century Gothic" panose="020B0502020202020204" pitchFamily="34" charset="0"/>
                <a:cs typeface="Arial" panose="020B0604020202020204" pitchFamily="34" charset="0"/>
              </a:rPr>
              <a:t>. Y la Guía de Caracterización de ciudadanos, usuarios e interesados </a:t>
            </a:r>
            <a:endParaRPr lang="es-CO" sz="1400">
              <a:latin typeface="Century Gothic" panose="020B0502020202020204" pitchFamily="34" charset="0"/>
              <a:cs typeface="Arial" panose="020B0604020202020204" pitchFamily="34" charset="0"/>
            </a:endParaRPr>
          </a:p>
          <a:p>
            <a:pPr algn="just"/>
            <a:r>
              <a:rPr lang="es-419" sz="1400" smtClean="0">
                <a:latin typeface="Century Gothic" panose="020B0502020202020204" pitchFamily="34" charset="0"/>
                <a:cs typeface="Arial" panose="020B0604020202020204" pitchFamily="34" charset="0"/>
              </a:rPr>
              <a:t>Para  este análisis se tomaron variables para caracterizar personas naturales y personas jurídicas recomendadas </a:t>
            </a:r>
            <a:r>
              <a:rPr lang="es-419" sz="1400">
                <a:latin typeface="Century Gothic" panose="020B0502020202020204" pitchFamily="34" charset="0"/>
                <a:cs typeface="Arial" panose="020B0604020202020204" pitchFamily="34" charset="0"/>
              </a:rPr>
              <a:t>en la Guía de caracterización de ciudadanos, usuarios e interesados del Gobierno de Colombia</a:t>
            </a:r>
            <a:r>
              <a:rPr lang="es-419" sz="1400" smtClean="0">
                <a:latin typeface="Century Gothic" panose="020B0502020202020204" pitchFamily="34" charset="0"/>
                <a:cs typeface="Arial" panose="020B0604020202020204" pitchFamily="34" charset="0"/>
              </a:rPr>
              <a:t>.</a:t>
            </a:r>
          </a:p>
          <a:p>
            <a:pPr algn="just"/>
            <a:endParaRPr lang="es-419" sz="1400" smtClean="0">
              <a:latin typeface="Century Gothic" panose="020B0502020202020204" pitchFamily="34" charset="0"/>
              <a:cs typeface="Arial" panose="020B0604020202020204" pitchFamily="34" charset="0"/>
            </a:endParaRPr>
          </a:p>
          <a:p>
            <a:pPr algn="just"/>
            <a:r>
              <a:rPr lang="es-419" sz="1400" smtClean="0">
                <a:latin typeface="Century Gothic" panose="020B0502020202020204" pitchFamily="34" charset="0"/>
                <a:cs typeface="Arial" panose="020B0604020202020204" pitchFamily="34" charset="0"/>
              </a:rPr>
              <a:t>Con este ejercicio se pretende tomar acciones para mejorar la prestación de servicios de la entidad.</a:t>
            </a:r>
            <a:endParaRPr lang="es-CO">
              <a:latin typeface="Century Gothic" panose="020B0502020202020204" pitchFamily="34" charset="0"/>
            </a:endParaRPr>
          </a:p>
        </p:txBody>
      </p:sp>
    </p:spTree>
    <p:extLst>
      <p:ext uri="{BB962C8B-B14F-4D97-AF65-F5344CB8AC3E}">
        <p14:creationId xmlns:p14="http://schemas.microsoft.com/office/powerpoint/2010/main" val="1219627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Rectángulo 1"/>
          <p:cNvSpPr/>
          <p:nvPr/>
        </p:nvSpPr>
        <p:spPr>
          <a:xfrm>
            <a:off x="568712" y="362635"/>
            <a:ext cx="8151541" cy="646331"/>
          </a:xfrm>
          <a:prstGeom prst="rect">
            <a:avLst/>
          </a:prstGeom>
        </p:spPr>
        <p:txBody>
          <a:bodyPr wrap="square">
            <a:spAutoFit/>
          </a:bodyPr>
          <a:lstStyle/>
          <a:p>
            <a:r>
              <a:rPr lang="es-CO" b="1">
                <a:latin typeface="Century Gothic" panose="020B0502020202020204" pitchFamily="34" charset="0"/>
                <a:ea typeface="Segoe UI" panose="020B0502040204020203" pitchFamily="34" charset="0"/>
                <a:cs typeface="Segoe UI" panose="020B0502040204020203" pitchFamily="34" charset="0"/>
              </a:rPr>
              <a:t>1. </a:t>
            </a:r>
            <a:r>
              <a:rPr lang="es-CO" b="1">
                <a:latin typeface="Century Gothic" panose="020B0502020202020204" pitchFamily="34" charset="0"/>
                <a:ea typeface="Segoe UI" panose="020B0502040204020203" pitchFamily="34" charset="0"/>
                <a:cs typeface="Arial" panose="020B0604020202020204" pitchFamily="34" charset="0"/>
              </a:rPr>
              <a:t>Aspectos Generales</a:t>
            </a:r>
            <a:br>
              <a:rPr lang="es-CO" b="1">
                <a:latin typeface="Century Gothic" panose="020B0502020202020204" pitchFamily="34" charset="0"/>
                <a:ea typeface="Segoe UI" panose="020B0502040204020203" pitchFamily="34" charset="0"/>
                <a:cs typeface="Arial" panose="020B0604020202020204" pitchFamily="34" charset="0"/>
              </a:rPr>
            </a:br>
            <a:r>
              <a:rPr lang="es-CO" b="1">
                <a:latin typeface="Century Gothic" panose="020B0502020202020204" pitchFamily="34" charset="0"/>
                <a:ea typeface="Segoe UI" panose="020B0502040204020203" pitchFamily="34" charset="0"/>
                <a:cs typeface="Arial" panose="020B0604020202020204" pitchFamily="34" charset="0"/>
              </a:rPr>
              <a:t> </a:t>
            </a:r>
            <a:endParaRPr lang="es-CO">
              <a:latin typeface="Century Gothic" panose="020B0502020202020204" pitchFamily="34" charset="0"/>
              <a:cs typeface="Arial" panose="020B0604020202020204" pitchFamily="34" charset="0"/>
            </a:endParaRPr>
          </a:p>
        </p:txBody>
      </p:sp>
      <p:sp>
        <p:nvSpPr>
          <p:cNvPr id="3" name="CuadroTexto 2"/>
          <p:cNvSpPr txBox="1"/>
          <p:nvPr/>
        </p:nvSpPr>
        <p:spPr>
          <a:xfrm>
            <a:off x="591014" y="646771"/>
            <a:ext cx="8129237" cy="5679547"/>
          </a:xfrm>
          <a:prstGeom prst="rect">
            <a:avLst/>
          </a:prstGeom>
          <a:noFill/>
        </p:spPr>
        <p:txBody>
          <a:bodyPr wrap="square" rtlCol="0">
            <a:spAutoFit/>
          </a:bodyPr>
          <a:lstStyle/>
          <a:p>
            <a:pPr marL="0" lvl="1" algn="just" defTabSz="914400">
              <a:lnSpc>
                <a:spcPct val="90000"/>
              </a:lnSpc>
              <a:spcBef>
                <a:spcPts val="1000"/>
              </a:spcBef>
              <a:defRPr/>
            </a:pPr>
            <a:r>
              <a:rPr lang="es-419" sz="1400" b="1">
                <a:solidFill>
                  <a:prstClr val="black"/>
                </a:solidFill>
                <a:latin typeface="Arial" panose="020B0604020202020204" pitchFamily="34" charset="0"/>
                <a:cs typeface="Arial" panose="020B0604020202020204" pitchFamily="34" charset="0"/>
              </a:rPr>
              <a:t>1.1 </a:t>
            </a:r>
            <a:r>
              <a:rPr lang="es-419" sz="1400" b="1">
                <a:solidFill>
                  <a:prstClr val="black"/>
                </a:solidFill>
                <a:latin typeface="Century Gothic" panose="020B0502020202020204" pitchFamily="34" charset="0"/>
                <a:cs typeface="Arial" panose="020B0604020202020204" pitchFamily="34" charset="0"/>
              </a:rPr>
              <a:t>Alcance de la Caracterización:</a:t>
            </a:r>
            <a:endParaRPr lang="es-CO" sz="1400" b="1">
              <a:solidFill>
                <a:prstClr val="black"/>
              </a:solidFill>
              <a:latin typeface="Century Gothic" panose="020B0502020202020204" pitchFamily="34" charset="0"/>
              <a:cs typeface="Arial" panose="020B0604020202020204" pitchFamily="34" charset="0"/>
            </a:endParaRPr>
          </a:p>
          <a:p>
            <a:pPr marL="228600" lvl="0" indent="-228600" algn="just" defTabSz="914400">
              <a:lnSpc>
                <a:spcPct val="90000"/>
              </a:lnSpc>
              <a:spcBef>
                <a:spcPts val="1000"/>
              </a:spcBef>
              <a:buFont typeface="Arial" panose="020B0604020202020204" pitchFamily="34" charset="0"/>
              <a:buChar char="•"/>
              <a:defRPr/>
            </a:pPr>
            <a:r>
              <a:rPr lang="es-419" sz="1400">
                <a:solidFill>
                  <a:prstClr val="black"/>
                </a:solidFill>
                <a:latin typeface="Century Gothic" panose="020B0502020202020204" pitchFamily="34" charset="0"/>
                <a:cs typeface="Arial" panose="020B0604020202020204" pitchFamily="34" charset="0"/>
              </a:rPr>
              <a:t>El Área Metropolitana de Bucaramanga ha enfocado la necesidad de identificar el público objetivo que hace uso de los trámites, servicios y productos ofrecidos por la entidad, en el marco de las políticas de lucha anticorrupción y de atención al ciudadano, y de responsabilidad social con la comunidad. La fuente </a:t>
            </a:r>
            <a:r>
              <a:rPr lang="es-419" sz="1400" smtClean="0">
                <a:solidFill>
                  <a:prstClr val="black"/>
                </a:solidFill>
                <a:latin typeface="Century Gothic" panose="020B0502020202020204" pitchFamily="34" charset="0"/>
                <a:cs typeface="Arial" panose="020B0604020202020204" pitchFamily="34" charset="0"/>
              </a:rPr>
              <a:t>de </a:t>
            </a:r>
            <a:r>
              <a:rPr lang="es-419" sz="1400">
                <a:solidFill>
                  <a:prstClr val="black"/>
                </a:solidFill>
                <a:latin typeface="Century Gothic" panose="020B0502020202020204" pitchFamily="34" charset="0"/>
                <a:cs typeface="Arial" panose="020B0604020202020204" pitchFamily="34" charset="0"/>
              </a:rPr>
              <a:t>información a analizar es el archivo maestro de correspondencia recibida de los </a:t>
            </a:r>
            <a:r>
              <a:rPr lang="es-419" sz="1400" smtClean="0">
                <a:solidFill>
                  <a:prstClr val="black"/>
                </a:solidFill>
                <a:latin typeface="Century Gothic" panose="020B0502020202020204" pitchFamily="34" charset="0"/>
                <a:cs typeface="Arial" panose="020B0604020202020204" pitchFamily="34" charset="0"/>
              </a:rPr>
              <a:t>ciudadanos y los ejercicios de participación ciudadana durante la entrega de los retazos urbanos </a:t>
            </a:r>
            <a:r>
              <a:rPr lang="es-419" sz="1400">
                <a:solidFill>
                  <a:prstClr val="black"/>
                </a:solidFill>
                <a:latin typeface="Century Gothic" panose="020B0502020202020204" pitchFamily="34" charset="0"/>
                <a:cs typeface="Arial" panose="020B0604020202020204" pitchFamily="34" charset="0"/>
              </a:rPr>
              <a:t>durante el periodo comprendido entre el </a:t>
            </a:r>
            <a:r>
              <a:rPr lang="es-419" sz="1400" smtClean="0">
                <a:solidFill>
                  <a:prstClr val="black"/>
                </a:solidFill>
                <a:latin typeface="Century Gothic" panose="020B0502020202020204" pitchFamily="34" charset="0"/>
                <a:cs typeface="Arial" panose="020B0604020202020204" pitchFamily="34" charset="0"/>
              </a:rPr>
              <a:t>02 </a:t>
            </a:r>
            <a:r>
              <a:rPr lang="es-419" sz="1400">
                <a:solidFill>
                  <a:prstClr val="black"/>
                </a:solidFill>
                <a:latin typeface="Century Gothic" panose="020B0502020202020204" pitchFamily="34" charset="0"/>
                <a:cs typeface="Arial" panose="020B0604020202020204" pitchFamily="34" charset="0"/>
              </a:rPr>
              <a:t>de </a:t>
            </a:r>
            <a:r>
              <a:rPr lang="es-419" sz="1400" smtClean="0">
                <a:solidFill>
                  <a:prstClr val="black"/>
                </a:solidFill>
                <a:latin typeface="Century Gothic" panose="020B0502020202020204" pitchFamily="34" charset="0"/>
                <a:cs typeface="Arial" panose="020B0604020202020204" pitchFamily="34" charset="0"/>
              </a:rPr>
              <a:t>enero </a:t>
            </a:r>
            <a:r>
              <a:rPr lang="es-419" sz="1400">
                <a:solidFill>
                  <a:prstClr val="black"/>
                </a:solidFill>
                <a:latin typeface="Century Gothic" panose="020B0502020202020204" pitchFamily="34" charset="0"/>
                <a:cs typeface="Arial" panose="020B0604020202020204" pitchFamily="34" charset="0"/>
              </a:rPr>
              <a:t>al </a:t>
            </a:r>
            <a:r>
              <a:rPr lang="es-419" sz="1400" smtClean="0">
                <a:solidFill>
                  <a:prstClr val="black"/>
                </a:solidFill>
                <a:latin typeface="Century Gothic" panose="020B0502020202020204" pitchFamily="34" charset="0"/>
                <a:cs typeface="Arial" panose="020B0604020202020204" pitchFamily="34" charset="0"/>
              </a:rPr>
              <a:t>30 </a:t>
            </a:r>
            <a:r>
              <a:rPr lang="es-419" sz="1400">
                <a:solidFill>
                  <a:prstClr val="black"/>
                </a:solidFill>
                <a:latin typeface="Century Gothic" panose="020B0502020202020204" pitchFamily="34" charset="0"/>
                <a:cs typeface="Arial" panose="020B0604020202020204" pitchFamily="34" charset="0"/>
              </a:rPr>
              <a:t>de </a:t>
            </a:r>
            <a:r>
              <a:rPr lang="es-419" sz="1400" smtClean="0">
                <a:solidFill>
                  <a:prstClr val="black"/>
                </a:solidFill>
                <a:latin typeface="Century Gothic" panose="020B0502020202020204" pitchFamily="34" charset="0"/>
                <a:cs typeface="Arial" panose="020B0604020202020204" pitchFamily="34" charset="0"/>
              </a:rPr>
              <a:t>septiembre </a:t>
            </a:r>
            <a:r>
              <a:rPr lang="es-419" sz="1400">
                <a:solidFill>
                  <a:prstClr val="black"/>
                </a:solidFill>
                <a:latin typeface="Century Gothic" panose="020B0502020202020204" pitchFamily="34" charset="0"/>
                <a:cs typeface="Arial" panose="020B0604020202020204" pitchFamily="34" charset="0"/>
              </a:rPr>
              <a:t>de </a:t>
            </a:r>
            <a:r>
              <a:rPr lang="es-419" sz="1400" smtClean="0">
                <a:solidFill>
                  <a:prstClr val="black"/>
                </a:solidFill>
                <a:latin typeface="Century Gothic" panose="020B0502020202020204" pitchFamily="34" charset="0"/>
                <a:cs typeface="Arial" panose="020B0604020202020204" pitchFamily="34" charset="0"/>
              </a:rPr>
              <a:t>2019. </a:t>
            </a:r>
            <a:r>
              <a:rPr lang="es-419" sz="1400">
                <a:solidFill>
                  <a:prstClr val="black"/>
                </a:solidFill>
                <a:latin typeface="Century Gothic" panose="020B0502020202020204" pitchFamily="34" charset="0"/>
                <a:cs typeface="Arial" panose="020B0604020202020204" pitchFamily="34" charset="0"/>
              </a:rPr>
              <a:t>A partir de los resultados y conclusiones extraídas, se generarán estrategias para mejorar los servicios existentes de acuerdo a las necesidades de los usuarios.</a:t>
            </a:r>
          </a:p>
          <a:p>
            <a:pPr lvl="0" algn="just" defTabSz="914400">
              <a:lnSpc>
                <a:spcPct val="90000"/>
              </a:lnSpc>
              <a:spcBef>
                <a:spcPts val="1000"/>
              </a:spcBef>
              <a:defRPr/>
            </a:pPr>
            <a:r>
              <a:rPr lang="es-CO" sz="1400" b="1">
                <a:solidFill>
                  <a:prstClr val="black"/>
                </a:solidFill>
                <a:latin typeface="Century Gothic" panose="020B0502020202020204" pitchFamily="34" charset="0"/>
                <a:cs typeface="Arial" panose="020B0604020202020204" pitchFamily="34" charset="0"/>
              </a:rPr>
              <a:t>1.2 Objetivo General:</a:t>
            </a:r>
          </a:p>
          <a:p>
            <a:pPr marL="228600" lvl="0" indent="-228600" algn="just" defTabSz="914400">
              <a:lnSpc>
                <a:spcPct val="90000"/>
              </a:lnSpc>
              <a:spcBef>
                <a:spcPts val="1000"/>
              </a:spcBef>
              <a:buFont typeface="Arial" panose="020B0604020202020204" pitchFamily="34" charset="0"/>
              <a:buChar char="•"/>
              <a:defRPr/>
            </a:pPr>
            <a:r>
              <a:rPr lang="es-CO" sz="1400">
                <a:solidFill>
                  <a:prstClr val="black"/>
                </a:solidFill>
                <a:latin typeface="Century Gothic" panose="020B0502020202020204" pitchFamily="34" charset="0"/>
                <a:cs typeface="Arial" panose="020B0604020202020204" pitchFamily="34" charset="0"/>
              </a:rPr>
              <a:t>Identificar y categorizar los tipos de usuarios y grupos de interés del Área Metropolitana de </a:t>
            </a:r>
            <a:r>
              <a:rPr lang="es-CO" sz="1400" smtClean="0">
                <a:solidFill>
                  <a:prstClr val="black"/>
                </a:solidFill>
                <a:latin typeface="Century Gothic" panose="020B0502020202020204" pitchFamily="34" charset="0"/>
                <a:cs typeface="Arial" panose="020B0604020202020204" pitchFamily="34" charset="0"/>
              </a:rPr>
              <a:t>Bucaramanga</a:t>
            </a:r>
            <a:r>
              <a:rPr lang="es-CO" sz="1400">
                <a:solidFill>
                  <a:prstClr val="black"/>
                </a:solidFill>
                <a:latin typeface="Century Gothic" panose="020B0502020202020204" pitchFamily="34" charset="0"/>
                <a:cs typeface="Arial" panose="020B0604020202020204" pitchFamily="34" charset="0"/>
              </a:rPr>
              <a:t>.</a:t>
            </a:r>
            <a:r>
              <a:rPr lang="es-CO" sz="1400" smtClean="0">
                <a:solidFill>
                  <a:prstClr val="black"/>
                </a:solidFill>
                <a:latin typeface="Century Gothic" panose="020B0502020202020204" pitchFamily="34" charset="0"/>
                <a:cs typeface="Arial" panose="020B0604020202020204" pitchFamily="34" charset="0"/>
              </a:rPr>
              <a:t> </a:t>
            </a:r>
            <a:endParaRPr lang="es-CO" sz="1400">
              <a:solidFill>
                <a:prstClr val="black"/>
              </a:solidFill>
              <a:latin typeface="Century Gothic" panose="020B0502020202020204" pitchFamily="34" charset="0"/>
              <a:cs typeface="Arial" panose="020B0604020202020204" pitchFamily="34" charset="0"/>
            </a:endParaRPr>
          </a:p>
          <a:p>
            <a:pPr lvl="0" algn="just" defTabSz="914400">
              <a:lnSpc>
                <a:spcPct val="90000"/>
              </a:lnSpc>
              <a:spcBef>
                <a:spcPts val="1000"/>
              </a:spcBef>
              <a:defRPr/>
            </a:pPr>
            <a:r>
              <a:rPr lang="es-CO" sz="1400" b="1">
                <a:solidFill>
                  <a:prstClr val="black"/>
                </a:solidFill>
                <a:latin typeface="Century Gothic" panose="020B0502020202020204" pitchFamily="34" charset="0"/>
                <a:cs typeface="Arial" panose="020B0604020202020204" pitchFamily="34" charset="0"/>
              </a:rPr>
              <a:t>1.3 Objetivos Específicos:</a:t>
            </a:r>
          </a:p>
          <a:p>
            <a:pPr marL="342900" lvl="0" indent="-342900" algn="just" defTabSz="914400">
              <a:lnSpc>
                <a:spcPct val="90000"/>
              </a:lnSpc>
              <a:spcBef>
                <a:spcPts val="1000"/>
              </a:spcBef>
              <a:buFont typeface="Arial" panose="020B0604020202020204" pitchFamily="34" charset="0"/>
              <a:buChar char="•"/>
              <a:defRPr/>
            </a:pPr>
            <a:r>
              <a:rPr lang="es-CO" sz="1400">
                <a:solidFill>
                  <a:prstClr val="black"/>
                </a:solidFill>
                <a:latin typeface="Century Gothic" panose="020B0502020202020204" pitchFamily="34" charset="0"/>
                <a:cs typeface="Arial" panose="020B0604020202020204" pitchFamily="34" charset="0"/>
              </a:rPr>
              <a:t>Determinar las necesidades y de esta manera ofrecer un servicio oportuno.</a:t>
            </a:r>
          </a:p>
          <a:p>
            <a:pPr marL="342900" lvl="0" indent="-342900" algn="just" defTabSz="914400">
              <a:lnSpc>
                <a:spcPct val="90000"/>
              </a:lnSpc>
              <a:spcBef>
                <a:spcPts val="1000"/>
              </a:spcBef>
              <a:buFont typeface="Arial" panose="020B0604020202020204" pitchFamily="34" charset="0"/>
              <a:buChar char="•"/>
              <a:defRPr/>
            </a:pPr>
            <a:r>
              <a:rPr lang="es-CO" sz="1400">
                <a:solidFill>
                  <a:prstClr val="black"/>
                </a:solidFill>
                <a:latin typeface="Century Gothic" panose="020B0502020202020204" pitchFamily="34" charset="0"/>
                <a:cs typeface="Arial" panose="020B0604020202020204" pitchFamily="34" charset="0"/>
              </a:rPr>
              <a:t>Mejorar la operación de los canales de comunicación disponibles para la ciudadanía.</a:t>
            </a:r>
          </a:p>
          <a:p>
            <a:pPr marL="342900" lvl="0" indent="-342900" algn="just" defTabSz="914400">
              <a:lnSpc>
                <a:spcPct val="90000"/>
              </a:lnSpc>
              <a:spcBef>
                <a:spcPts val="1000"/>
              </a:spcBef>
              <a:buFont typeface="Arial" panose="020B0604020202020204" pitchFamily="34" charset="0"/>
              <a:buChar char="•"/>
              <a:defRPr/>
            </a:pPr>
            <a:r>
              <a:rPr lang="es-CO" sz="1400">
                <a:solidFill>
                  <a:prstClr val="black"/>
                </a:solidFill>
                <a:latin typeface="Century Gothic" panose="020B0502020202020204" pitchFamily="34" charset="0"/>
                <a:cs typeface="Arial" panose="020B0604020202020204" pitchFamily="34" charset="0"/>
              </a:rPr>
              <a:t>Identificar y analizar el ciclo de solicitudes hechas a la entidad por parte de los grupos de valor.</a:t>
            </a:r>
          </a:p>
          <a:p>
            <a:pPr marL="342900" lvl="0" indent="-342900" algn="just" defTabSz="914400">
              <a:lnSpc>
                <a:spcPct val="90000"/>
              </a:lnSpc>
              <a:spcBef>
                <a:spcPts val="1000"/>
              </a:spcBef>
              <a:buFont typeface="Arial" panose="020B0604020202020204" pitchFamily="34" charset="0"/>
              <a:buChar char="•"/>
              <a:defRPr/>
            </a:pPr>
            <a:r>
              <a:rPr lang="es-CO" sz="1400">
                <a:solidFill>
                  <a:prstClr val="black"/>
                </a:solidFill>
                <a:latin typeface="Century Gothic" panose="020B0502020202020204" pitchFamily="34" charset="0"/>
                <a:cs typeface="Arial" panose="020B0604020202020204" pitchFamily="34" charset="0"/>
              </a:rPr>
              <a:t>Diseñar e implementar mecanismos de participación ciudadana en la gestión.</a:t>
            </a:r>
          </a:p>
          <a:p>
            <a:pPr marL="342900" lvl="0" indent="-342900" algn="just" defTabSz="914400">
              <a:lnSpc>
                <a:spcPct val="90000"/>
              </a:lnSpc>
              <a:spcBef>
                <a:spcPts val="1000"/>
              </a:spcBef>
              <a:buFont typeface="Arial" panose="020B0604020202020204" pitchFamily="34" charset="0"/>
              <a:buChar char="•"/>
              <a:defRPr/>
            </a:pPr>
            <a:r>
              <a:rPr lang="es-CO" sz="1400">
                <a:solidFill>
                  <a:prstClr val="black"/>
                </a:solidFill>
                <a:latin typeface="Century Gothic" panose="020B0502020202020204" pitchFamily="34" charset="0"/>
                <a:cs typeface="Arial" panose="020B0604020202020204" pitchFamily="34" charset="0"/>
              </a:rPr>
              <a:t>Garantizar el acceso a la información por parte de los ciudadanos de una manera eficiente en la que se satisfagan las necesidades de los usuarios de la entidad.</a:t>
            </a:r>
            <a:endParaRPr lang="es-CO" sz="1400">
              <a:solidFill>
                <a:srgbClr val="595959"/>
              </a:solidFill>
              <a:latin typeface="Century Gothic" panose="020B0502020202020204" pitchFamily="34" charset="0"/>
              <a:ea typeface="Constantia" panose="02030602050306030303" pitchFamily="18" charset="0"/>
              <a:cs typeface="Arial" panose="020B0604020202020204" pitchFamily="34" charset="0"/>
            </a:endParaRPr>
          </a:p>
          <a:p>
            <a:pPr marL="228600" lvl="0" indent="-228600" defTabSz="914400">
              <a:lnSpc>
                <a:spcPct val="90000"/>
              </a:lnSpc>
              <a:spcBef>
                <a:spcPts val="1000"/>
              </a:spcBef>
              <a:buFont typeface="Arial" panose="020B0604020202020204" pitchFamily="34" charset="0"/>
              <a:buChar char="•"/>
              <a:defRPr/>
            </a:pPr>
            <a:endParaRPr lang="es-CO" sz="14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6683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CuadroTexto 1"/>
          <p:cNvSpPr txBox="1"/>
          <p:nvPr/>
        </p:nvSpPr>
        <p:spPr>
          <a:xfrm>
            <a:off x="880945" y="780585"/>
            <a:ext cx="7672039" cy="2585323"/>
          </a:xfrm>
          <a:prstGeom prst="rect">
            <a:avLst/>
          </a:prstGeom>
          <a:noFill/>
        </p:spPr>
        <p:txBody>
          <a:bodyPr wrap="square" rtlCol="0">
            <a:spAutoFit/>
          </a:bodyPr>
          <a:lstStyle/>
          <a:p>
            <a:r>
              <a:rPr lang="es-CO" b="1">
                <a:latin typeface="Century Gothic" panose="020B0502020202020204" pitchFamily="34" charset="0"/>
                <a:cs typeface="Arial" panose="020B0604020202020204" pitchFamily="34" charset="0"/>
              </a:rPr>
              <a:t>2. Variables para Caracterizar usuarios </a:t>
            </a:r>
            <a:endParaRPr lang="es-CO" b="1" smtClean="0">
              <a:latin typeface="Century Gothic" panose="020B0502020202020204" pitchFamily="34" charset="0"/>
              <a:cs typeface="Arial" panose="020B0604020202020204" pitchFamily="34" charset="0"/>
            </a:endParaRPr>
          </a:p>
          <a:p>
            <a:endParaRPr lang="es-CO"/>
          </a:p>
          <a:p>
            <a:endParaRPr lang="es-CO" smtClean="0"/>
          </a:p>
          <a:p>
            <a:endParaRPr lang="es-CO"/>
          </a:p>
          <a:p>
            <a:endParaRPr lang="es-CO" smtClean="0"/>
          </a:p>
          <a:p>
            <a:endParaRPr lang="es-CO"/>
          </a:p>
          <a:p>
            <a:endParaRPr lang="es-CO" smtClean="0"/>
          </a:p>
          <a:p>
            <a:endParaRPr lang="es-CO"/>
          </a:p>
          <a:p>
            <a:endParaRPr lang="es-CO"/>
          </a:p>
        </p:txBody>
      </p:sp>
      <p:graphicFrame>
        <p:nvGraphicFramePr>
          <p:cNvPr id="3" name="Diagram 5">
            <a:extLst>
              <a:ext uri="{FF2B5EF4-FFF2-40B4-BE49-F238E27FC236}">
                <a16:creationId xmlns:a16="http://schemas.microsoft.com/office/drawing/2014/main" id="{C93C4B0E-3EF9-4223-A0FF-16725737C2A2}"/>
              </a:ext>
            </a:extLst>
          </p:cNvPr>
          <p:cNvGraphicFramePr/>
          <p:nvPr>
            <p:extLst>
              <p:ext uri="{D42A27DB-BD31-4B8C-83A1-F6EECF244321}">
                <p14:modId xmlns:p14="http://schemas.microsoft.com/office/powerpoint/2010/main" val="3697812726"/>
              </p:ext>
            </p:extLst>
          </p:nvPr>
        </p:nvGraphicFramePr>
        <p:xfrm>
          <a:off x="1152662" y="1193327"/>
          <a:ext cx="6853914" cy="41220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15010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Rectángulo 2"/>
          <p:cNvSpPr/>
          <p:nvPr/>
        </p:nvSpPr>
        <p:spPr>
          <a:xfrm>
            <a:off x="634605" y="661507"/>
            <a:ext cx="7564581" cy="3570208"/>
          </a:xfrm>
          <a:prstGeom prst="rect">
            <a:avLst/>
          </a:prstGeom>
        </p:spPr>
        <p:txBody>
          <a:bodyPr wrap="square">
            <a:spAutoFit/>
          </a:bodyPr>
          <a:lstStyle/>
          <a:p>
            <a:pPr algn="just"/>
            <a:r>
              <a:rPr lang="es-419" b="1" smtClean="0">
                <a:latin typeface="Century Gothic" panose="020B0502020202020204" pitchFamily="34" charset="0"/>
                <a:cs typeface="Arial" panose="020B0604020202020204" pitchFamily="34" charset="0"/>
              </a:rPr>
              <a:t>3. Línea base para la caracterización de usuarios </a:t>
            </a:r>
          </a:p>
          <a:p>
            <a:pPr algn="just"/>
            <a:r>
              <a:rPr lang="es-CO" sz="1400" smtClean="0">
                <a:latin typeface="Century Gothic" panose="020B0502020202020204" pitchFamily="34" charset="0"/>
                <a:cs typeface="Arial" panose="020B0604020202020204" pitchFamily="34" charset="0"/>
              </a:rPr>
              <a:t>Se </a:t>
            </a:r>
            <a:r>
              <a:rPr lang="es-CO" sz="1400">
                <a:latin typeface="Century Gothic" panose="020B0502020202020204" pitchFamily="34" charset="0"/>
                <a:cs typeface="Arial" panose="020B0604020202020204" pitchFamily="34" charset="0"/>
              </a:rPr>
              <a:t>seleccionó como fuente para la caracterización </a:t>
            </a:r>
            <a:r>
              <a:rPr lang="es-CO" sz="1400" smtClean="0">
                <a:latin typeface="Century Gothic" panose="020B0502020202020204" pitchFamily="34" charset="0"/>
                <a:cs typeface="Arial" panose="020B0604020202020204" pitchFamily="34" charset="0"/>
              </a:rPr>
              <a:t>2019 </a:t>
            </a:r>
            <a:r>
              <a:rPr lang="es-CO" sz="1400">
                <a:latin typeface="Century Gothic" panose="020B0502020202020204" pitchFamily="34" charset="0"/>
                <a:cs typeface="Arial" panose="020B0604020202020204" pitchFamily="34" charset="0"/>
              </a:rPr>
              <a:t>el sistema de gestión de </a:t>
            </a:r>
            <a:r>
              <a:rPr lang="es-CO" sz="1400" smtClean="0">
                <a:latin typeface="Century Gothic" panose="020B0502020202020204" pitchFamily="34" charset="0"/>
                <a:cs typeface="Arial" panose="020B0604020202020204" pitchFamily="34" charset="0"/>
              </a:rPr>
              <a:t>correspondencia, el </a:t>
            </a:r>
            <a:r>
              <a:rPr lang="es-CO" sz="1400">
                <a:latin typeface="Century Gothic" panose="020B0502020202020204" pitchFamily="34" charset="0"/>
                <a:cs typeface="Arial" panose="020B0604020202020204" pitchFamily="34" charset="0"/>
              </a:rPr>
              <a:t>cual contiene toda la correspondencia radicada incluyendo los derechos de petición, quejas, reclamos, denuncias, recibidas por cualquiera de los canales dispuestos (correo postal, formulario web, telefónico, presencial verbal y </a:t>
            </a:r>
            <a:r>
              <a:rPr lang="es-CO" sz="1400" smtClean="0">
                <a:latin typeface="Century Gothic" panose="020B0502020202020204" pitchFamily="34" charset="0"/>
                <a:cs typeface="Arial" panose="020B0604020202020204" pitchFamily="34" charset="0"/>
              </a:rPr>
              <a:t>escrito) y los ejercicios de participación ciudadana realizada al momento de entregar los retazos urbanos,  en el periodo comprendido entre el 02 de enero y el 30 de septiembre de 2019. Durante este periodo se recibió un total de 7,508 requerimientos.</a:t>
            </a:r>
          </a:p>
          <a:p>
            <a:pPr algn="just"/>
            <a:endParaRPr lang="es-CO" sz="1400">
              <a:latin typeface="Century Gothic" panose="020B0502020202020204" pitchFamily="34" charset="0"/>
              <a:cs typeface="Arial" panose="020B0604020202020204" pitchFamily="34" charset="0"/>
            </a:endParaRPr>
          </a:p>
          <a:p>
            <a:pPr algn="just"/>
            <a:r>
              <a:rPr lang="es-CO" sz="1400" smtClean="0">
                <a:latin typeface="Century Gothic" panose="020B0502020202020204" pitchFamily="34" charset="0"/>
                <a:cs typeface="Arial" panose="020B0604020202020204" pitchFamily="34" charset="0"/>
              </a:rPr>
              <a:t>Las variables consideradas para el ejercicio fueron: </a:t>
            </a:r>
          </a:p>
          <a:p>
            <a:endParaRPr lang="es-CO" sz="1400">
              <a:latin typeface="Arial" panose="020B0604020202020204" pitchFamily="34" charset="0"/>
              <a:cs typeface="Arial" panose="020B0604020202020204" pitchFamily="34" charset="0"/>
            </a:endParaRPr>
          </a:p>
          <a:p>
            <a:endParaRPr lang="es-CO"/>
          </a:p>
          <a:p>
            <a:r>
              <a:rPr lang="es-419"/>
              <a:t/>
            </a:r>
            <a:br>
              <a:rPr lang="es-419"/>
            </a:br>
            <a:endParaRPr lang="es-CO"/>
          </a:p>
        </p:txBody>
      </p:sp>
      <p:graphicFrame>
        <p:nvGraphicFramePr>
          <p:cNvPr id="5" name="Diagram 5">
            <a:extLst>
              <a:ext uri="{FF2B5EF4-FFF2-40B4-BE49-F238E27FC236}">
                <a16:creationId xmlns:a16="http://schemas.microsoft.com/office/drawing/2014/main" id="{C93C4B0E-3EF9-4223-A0FF-16725737C2A2}"/>
              </a:ext>
            </a:extLst>
          </p:cNvPr>
          <p:cNvGraphicFramePr/>
          <p:nvPr>
            <p:extLst>
              <p:ext uri="{D42A27DB-BD31-4B8C-83A1-F6EECF244321}">
                <p14:modId xmlns:p14="http://schemas.microsoft.com/office/powerpoint/2010/main" val="2579208968"/>
              </p:ext>
            </p:extLst>
          </p:nvPr>
        </p:nvGraphicFramePr>
        <p:xfrm>
          <a:off x="1075711" y="3334215"/>
          <a:ext cx="6763596" cy="22302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31369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Rectángulo 1"/>
          <p:cNvSpPr/>
          <p:nvPr/>
        </p:nvSpPr>
        <p:spPr>
          <a:xfrm>
            <a:off x="1" y="0"/>
            <a:ext cx="9088582" cy="1754326"/>
          </a:xfrm>
          <a:prstGeom prst="rect">
            <a:avLst/>
          </a:prstGeom>
        </p:spPr>
        <p:txBody>
          <a:bodyPr wrap="square">
            <a:spAutoFit/>
          </a:bodyPr>
          <a:lstStyle/>
          <a:p>
            <a:pPr algn="justLow"/>
            <a:endParaRPr lang="es-419" smtClean="0">
              <a:solidFill>
                <a:prstClr val="black"/>
              </a:solidFill>
              <a:latin typeface="Arial" panose="020B0604020202020204" pitchFamily="34" charset="0"/>
              <a:cs typeface="Arial" panose="020B0604020202020204" pitchFamily="34" charset="0"/>
            </a:endParaRPr>
          </a:p>
          <a:p>
            <a:pPr algn="justLow"/>
            <a:endParaRPr lang="es-419">
              <a:solidFill>
                <a:prstClr val="black"/>
              </a:solidFill>
              <a:latin typeface="Arial" panose="020B0604020202020204" pitchFamily="34" charset="0"/>
              <a:cs typeface="Arial" panose="020B0604020202020204" pitchFamily="34" charset="0"/>
            </a:endParaRPr>
          </a:p>
          <a:p>
            <a:pPr marL="285750" indent="-285750" algn="justLow">
              <a:buFont typeface="Arial" panose="020B0604020202020204" pitchFamily="34" charset="0"/>
              <a:buChar char="•"/>
            </a:pPr>
            <a:endParaRPr lang="es-419" smtClean="0">
              <a:solidFill>
                <a:prstClr val="black"/>
              </a:solidFill>
              <a:latin typeface="Arial" panose="020B0604020202020204" pitchFamily="34" charset="0"/>
              <a:cs typeface="Arial" panose="020B0604020202020204" pitchFamily="34" charset="0"/>
            </a:endParaRPr>
          </a:p>
          <a:p>
            <a:pPr marL="285750" indent="-285750" algn="justLow">
              <a:buFont typeface="Arial" panose="020B0604020202020204" pitchFamily="34" charset="0"/>
              <a:buChar char="•"/>
            </a:pPr>
            <a:endParaRPr lang="es-419">
              <a:solidFill>
                <a:prstClr val="black"/>
              </a:solidFill>
              <a:latin typeface="Arial" panose="020B0604020202020204" pitchFamily="34" charset="0"/>
              <a:cs typeface="Arial" panose="020B0604020202020204" pitchFamily="34" charset="0"/>
            </a:endParaRPr>
          </a:p>
          <a:p>
            <a:pPr marL="285750" indent="-285750" algn="justLow">
              <a:buFont typeface="Arial" panose="020B0604020202020204" pitchFamily="34" charset="0"/>
              <a:buChar char="•"/>
            </a:pPr>
            <a:endParaRPr lang="es-419" smtClean="0">
              <a:solidFill>
                <a:prstClr val="black"/>
              </a:solidFill>
              <a:latin typeface="Arial" panose="020B0604020202020204" pitchFamily="34" charset="0"/>
              <a:cs typeface="Arial" panose="020B0604020202020204" pitchFamily="34" charset="0"/>
            </a:endParaRPr>
          </a:p>
          <a:p>
            <a:pPr algn="justLow"/>
            <a:endParaRPr lang="es-CO">
              <a:latin typeface="Arial" panose="020B0604020202020204" pitchFamily="34" charset="0"/>
              <a:cs typeface="Arial" panose="020B0604020202020204" pitchFamily="34" charset="0"/>
            </a:endParaRPr>
          </a:p>
        </p:txBody>
      </p:sp>
      <p:sp>
        <p:nvSpPr>
          <p:cNvPr id="3" name="Rectángulo 2"/>
          <p:cNvSpPr/>
          <p:nvPr/>
        </p:nvSpPr>
        <p:spPr>
          <a:xfrm>
            <a:off x="478488" y="877163"/>
            <a:ext cx="7564581" cy="369332"/>
          </a:xfrm>
          <a:prstGeom prst="rect">
            <a:avLst/>
          </a:prstGeom>
        </p:spPr>
        <p:txBody>
          <a:bodyPr wrap="square">
            <a:spAutoFit/>
          </a:bodyPr>
          <a:lstStyle/>
          <a:p>
            <a:r>
              <a:rPr lang="es-419" b="1" smtClean="0">
                <a:latin typeface="Century Gothic" panose="020B0502020202020204" pitchFamily="34" charset="0"/>
                <a:cs typeface="Arial" panose="020B0604020202020204" pitchFamily="34" charset="0"/>
              </a:rPr>
              <a:t>3.1 Variable Demográfica - Genero </a:t>
            </a:r>
          </a:p>
        </p:txBody>
      </p:sp>
      <p:sp>
        <p:nvSpPr>
          <p:cNvPr id="4" name="CuadroTexto 3"/>
          <p:cNvSpPr txBox="1"/>
          <p:nvPr/>
        </p:nvSpPr>
        <p:spPr>
          <a:xfrm>
            <a:off x="4345257" y="2118778"/>
            <a:ext cx="3847170" cy="2200282"/>
          </a:xfrm>
          <a:prstGeom prst="rect">
            <a:avLst/>
          </a:prstGeom>
          <a:noFill/>
        </p:spPr>
        <p:txBody>
          <a:bodyPr wrap="square" rtlCol="0">
            <a:spAutoFit/>
          </a:bodyPr>
          <a:lstStyle/>
          <a:p>
            <a:pPr algn="just">
              <a:lnSpc>
                <a:spcPct val="110000"/>
              </a:lnSpc>
              <a:spcBef>
                <a:spcPts val="600"/>
              </a:spcBef>
              <a:spcAft>
                <a:spcPts val="1000"/>
              </a:spcAft>
              <a:tabLst>
                <a:tab pos="632460" algn="l"/>
              </a:tabLst>
            </a:pPr>
            <a:r>
              <a:rPr lang="es-419">
                <a:solidFill>
                  <a:srgbClr val="595959"/>
                </a:solidFill>
                <a:latin typeface="Century Gothic" panose="020B0502020202020204" pitchFamily="34" charset="0"/>
                <a:ea typeface="Constantia" panose="02030602050306030303" pitchFamily="18" charset="0"/>
                <a:cs typeface="Arial" panose="020B0604020202020204" pitchFamily="34" charset="0"/>
              </a:rPr>
              <a:t>A partir de la gráfica, se concluye que a la entidad acuden en un porcentaje mas alto el  genero masculino </a:t>
            </a:r>
            <a:r>
              <a:rPr lang="es-419" smtClean="0">
                <a:solidFill>
                  <a:srgbClr val="595959"/>
                </a:solidFill>
                <a:latin typeface="Century Gothic" panose="020B0502020202020204" pitchFamily="34" charset="0"/>
                <a:ea typeface="Constantia" panose="02030602050306030303" pitchFamily="18" charset="0"/>
                <a:cs typeface="Arial" panose="020B0604020202020204" pitchFamily="34" charset="0"/>
              </a:rPr>
              <a:t>(57%) </a:t>
            </a:r>
            <a:r>
              <a:rPr lang="es-419">
                <a:solidFill>
                  <a:srgbClr val="595959"/>
                </a:solidFill>
                <a:latin typeface="Century Gothic" panose="020B0502020202020204" pitchFamily="34" charset="0"/>
                <a:ea typeface="Constantia" panose="02030602050306030303" pitchFamily="18" charset="0"/>
                <a:cs typeface="Arial" panose="020B0604020202020204" pitchFamily="34" charset="0"/>
              </a:rPr>
              <a:t>en comparación con porcentaje del género femenino </a:t>
            </a:r>
            <a:r>
              <a:rPr lang="es-419" smtClean="0">
                <a:solidFill>
                  <a:srgbClr val="595959"/>
                </a:solidFill>
                <a:latin typeface="Century Gothic" panose="020B0502020202020204" pitchFamily="34" charset="0"/>
                <a:ea typeface="Constantia" panose="02030602050306030303" pitchFamily="18" charset="0"/>
                <a:cs typeface="Arial" panose="020B0604020202020204" pitchFamily="34" charset="0"/>
              </a:rPr>
              <a:t>(43%).</a:t>
            </a:r>
            <a:endParaRPr lang="es-CO">
              <a:solidFill>
                <a:srgbClr val="595959"/>
              </a:solidFill>
              <a:latin typeface="Century Gothic" panose="020B0502020202020204" pitchFamily="34" charset="0"/>
              <a:ea typeface="Constantia" panose="02030602050306030303" pitchFamily="18" charset="0"/>
              <a:cs typeface="Arial" panose="020B0604020202020204" pitchFamily="34" charset="0"/>
            </a:endParaRPr>
          </a:p>
        </p:txBody>
      </p:sp>
      <p:graphicFrame>
        <p:nvGraphicFramePr>
          <p:cNvPr id="7" name="Gráfico 6"/>
          <p:cNvGraphicFramePr/>
          <p:nvPr>
            <p:extLst>
              <p:ext uri="{D42A27DB-BD31-4B8C-83A1-F6EECF244321}">
                <p14:modId xmlns:p14="http://schemas.microsoft.com/office/powerpoint/2010/main" val="2867211212"/>
              </p:ext>
            </p:extLst>
          </p:nvPr>
        </p:nvGraphicFramePr>
        <p:xfrm>
          <a:off x="564995" y="1397000"/>
          <a:ext cx="3215268" cy="32865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63853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Rectángulo 1"/>
          <p:cNvSpPr/>
          <p:nvPr/>
        </p:nvSpPr>
        <p:spPr>
          <a:xfrm>
            <a:off x="1" y="0"/>
            <a:ext cx="9088582" cy="1754326"/>
          </a:xfrm>
          <a:prstGeom prst="rect">
            <a:avLst/>
          </a:prstGeom>
        </p:spPr>
        <p:txBody>
          <a:bodyPr wrap="square">
            <a:spAutoFit/>
          </a:bodyPr>
          <a:lstStyle/>
          <a:p>
            <a:pPr algn="justLow"/>
            <a:endParaRPr lang="es-419" smtClean="0">
              <a:solidFill>
                <a:prstClr val="black"/>
              </a:solidFill>
              <a:latin typeface="Arial" panose="020B0604020202020204" pitchFamily="34" charset="0"/>
              <a:cs typeface="Arial" panose="020B0604020202020204" pitchFamily="34" charset="0"/>
            </a:endParaRPr>
          </a:p>
          <a:p>
            <a:pPr algn="justLow"/>
            <a:endParaRPr lang="es-419">
              <a:solidFill>
                <a:prstClr val="black"/>
              </a:solidFill>
              <a:latin typeface="Arial" panose="020B0604020202020204" pitchFamily="34" charset="0"/>
              <a:cs typeface="Arial" panose="020B0604020202020204" pitchFamily="34" charset="0"/>
            </a:endParaRPr>
          </a:p>
          <a:p>
            <a:pPr marL="285750" indent="-285750" algn="justLow">
              <a:buFont typeface="Arial" panose="020B0604020202020204" pitchFamily="34" charset="0"/>
              <a:buChar char="•"/>
            </a:pPr>
            <a:endParaRPr lang="es-419" smtClean="0">
              <a:solidFill>
                <a:prstClr val="black"/>
              </a:solidFill>
              <a:latin typeface="Arial" panose="020B0604020202020204" pitchFamily="34" charset="0"/>
              <a:cs typeface="Arial" panose="020B0604020202020204" pitchFamily="34" charset="0"/>
            </a:endParaRPr>
          </a:p>
          <a:p>
            <a:pPr marL="285750" indent="-285750" algn="justLow">
              <a:buFont typeface="Arial" panose="020B0604020202020204" pitchFamily="34" charset="0"/>
              <a:buChar char="•"/>
            </a:pPr>
            <a:endParaRPr lang="es-419">
              <a:solidFill>
                <a:prstClr val="black"/>
              </a:solidFill>
              <a:latin typeface="Arial" panose="020B0604020202020204" pitchFamily="34" charset="0"/>
              <a:cs typeface="Arial" panose="020B0604020202020204" pitchFamily="34" charset="0"/>
            </a:endParaRPr>
          </a:p>
          <a:p>
            <a:pPr marL="285750" indent="-285750" algn="justLow">
              <a:buFont typeface="Arial" panose="020B0604020202020204" pitchFamily="34" charset="0"/>
              <a:buChar char="•"/>
            </a:pPr>
            <a:endParaRPr lang="es-419" smtClean="0">
              <a:solidFill>
                <a:prstClr val="black"/>
              </a:solidFill>
              <a:latin typeface="Arial" panose="020B0604020202020204" pitchFamily="34" charset="0"/>
              <a:cs typeface="Arial" panose="020B0604020202020204" pitchFamily="34" charset="0"/>
            </a:endParaRPr>
          </a:p>
          <a:p>
            <a:pPr algn="justLow"/>
            <a:endParaRPr lang="es-CO">
              <a:latin typeface="Arial" panose="020B0604020202020204" pitchFamily="34" charset="0"/>
              <a:cs typeface="Arial" panose="020B0604020202020204" pitchFamily="34" charset="0"/>
            </a:endParaRPr>
          </a:p>
        </p:txBody>
      </p:sp>
      <p:sp>
        <p:nvSpPr>
          <p:cNvPr id="3" name="Rectángulo 2"/>
          <p:cNvSpPr/>
          <p:nvPr/>
        </p:nvSpPr>
        <p:spPr>
          <a:xfrm>
            <a:off x="478488" y="877163"/>
            <a:ext cx="7564581" cy="369332"/>
          </a:xfrm>
          <a:prstGeom prst="rect">
            <a:avLst/>
          </a:prstGeom>
        </p:spPr>
        <p:txBody>
          <a:bodyPr wrap="square">
            <a:spAutoFit/>
          </a:bodyPr>
          <a:lstStyle/>
          <a:p>
            <a:r>
              <a:rPr lang="es-419" b="1" smtClean="0">
                <a:latin typeface="Century Gothic" panose="020B0502020202020204" pitchFamily="34" charset="0"/>
                <a:cs typeface="Arial" panose="020B0604020202020204" pitchFamily="34" charset="0"/>
              </a:rPr>
              <a:t>3.2 Variable Intrínseca – Uso de Canales </a:t>
            </a:r>
          </a:p>
        </p:txBody>
      </p:sp>
      <p:sp>
        <p:nvSpPr>
          <p:cNvPr id="4" name="CuadroTexto 3"/>
          <p:cNvSpPr txBox="1"/>
          <p:nvPr/>
        </p:nvSpPr>
        <p:spPr>
          <a:xfrm>
            <a:off x="4527734" y="2123658"/>
            <a:ext cx="3847170" cy="1590885"/>
          </a:xfrm>
          <a:prstGeom prst="rect">
            <a:avLst/>
          </a:prstGeom>
          <a:noFill/>
        </p:spPr>
        <p:txBody>
          <a:bodyPr wrap="square" rtlCol="0">
            <a:spAutoFit/>
          </a:bodyPr>
          <a:lstStyle/>
          <a:p>
            <a:pPr algn="just">
              <a:lnSpc>
                <a:spcPct val="110000"/>
              </a:lnSpc>
              <a:spcBef>
                <a:spcPts val="600"/>
              </a:spcBef>
              <a:spcAft>
                <a:spcPts val="1000"/>
              </a:spcAft>
              <a:tabLst>
                <a:tab pos="632460" algn="l"/>
              </a:tabLst>
            </a:pPr>
            <a:r>
              <a:rPr lang="es-CO">
                <a:solidFill>
                  <a:srgbClr val="595959"/>
                </a:solidFill>
                <a:latin typeface="Century Gothic" panose="020B0502020202020204" pitchFamily="34" charset="0"/>
                <a:ea typeface="Constantia" panose="02030602050306030303" pitchFamily="18" charset="0"/>
                <a:cs typeface="Arial" panose="020B0604020202020204" pitchFamily="34" charset="0"/>
              </a:rPr>
              <a:t>El canal mas usado </a:t>
            </a:r>
            <a:r>
              <a:rPr lang="es-CO" smtClean="0">
                <a:solidFill>
                  <a:srgbClr val="595959"/>
                </a:solidFill>
                <a:latin typeface="Century Gothic" panose="020B0502020202020204" pitchFamily="34" charset="0"/>
                <a:ea typeface="Constantia" panose="02030602050306030303" pitchFamily="18" charset="0"/>
                <a:cs typeface="Arial" panose="020B0604020202020204" pitchFamily="34" charset="0"/>
              </a:rPr>
              <a:t>es </a:t>
            </a:r>
            <a:r>
              <a:rPr lang="es-CO">
                <a:solidFill>
                  <a:srgbClr val="595959"/>
                </a:solidFill>
                <a:latin typeface="Century Gothic" panose="020B0502020202020204" pitchFamily="34" charset="0"/>
                <a:ea typeface="Constantia" panose="02030602050306030303" pitchFamily="18" charset="0"/>
                <a:cs typeface="Arial" panose="020B0604020202020204" pitchFamily="34" charset="0"/>
              </a:rPr>
              <a:t>el Presencial, esto debido a las cortas distancias  y a la facilidad para movilizarse, dentro del perímetro urbano metropolitano </a:t>
            </a:r>
          </a:p>
        </p:txBody>
      </p:sp>
      <p:graphicFrame>
        <p:nvGraphicFramePr>
          <p:cNvPr id="8" name="Gráfico 7"/>
          <p:cNvGraphicFramePr/>
          <p:nvPr>
            <p:extLst>
              <p:ext uri="{D42A27DB-BD31-4B8C-83A1-F6EECF244321}">
                <p14:modId xmlns:p14="http://schemas.microsoft.com/office/powerpoint/2010/main" val="494465329"/>
              </p:ext>
            </p:extLst>
          </p:nvPr>
        </p:nvGraphicFramePr>
        <p:xfrm>
          <a:off x="301083" y="1449660"/>
          <a:ext cx="3980985" cy="36910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88818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Rectángulo 1"/>
          <p:cNvSpPr/>
          <p:nvPr/>
        </p:nvSpPr>
        <p:spPr>
          <a:xfrm>
            <a:off x="1" y="0"/>
            <a:ext cx="9088582" cy="1754326"/>
          </a:xfrm>
          <a:prstGeom prst="rect">
            <a:avLst/>
          </a:prstGeom>
        </p:spPr>
        <p:txBody>
          <a:bodyPr wrap="square">
            <a:spAutoFit/>
          </a:bodyPr>
          <a:lstStyle/>
          <a:p>
            <a:pPr algn="justLow"/>
            <a:endParaRPr lang="es-419" smtClean="0">
              <a:solidFill>
                <a:prstClr val="black"/>
              </a:solidFill>
              <a:latin typeface="Arial" panose="020B0604020202020204" pitchFamily="34" charset="0"/>
              <a:cs typeface="Arial" panose="020B0604020202020204" pitchFamily="34" charset="0"/>
            </a:endParaRPr>
          </a:p>
          <a:p>
            <a:pPr algn="justLow"/>
            <a:endParaRPr lang="es-419">
              <a:solidFill>
                <a:prstClr val="black"/>
              </a:solidFill>
              <a:latin typeface="Arial" panose="020B0604020202020204" pitchFamily="34" charset="0"/>
              <a:cs typeface="Arial" panose="020B0604020202020204" pitchFamily="34" charset="0"/>
            </a:endParaRPr>
          </a:p>
          <a:p>
            <a:pPr marL="285750" indent="-285750" algn="justLow">
              <a:buFont typeface="Arial" panose="020B0604020202020204" pitchFamily="34" charset="0"/>
              <a:buChar char="•"/>
            </a:pPr>
            <a:endParaRPr lang="es-419" smtClean="0">
              <a:solidFill>
                <a:prstClr val="black"/>
              </a:solidFill>
              <a:latin typeface="Arial" panose="020B0604020202020204" pitchFamily="34" charset="0"/>
              <a:cs typeface="Arial" panose="020B0604020202020204" pitchFamily="34" charset="0"/>
            </a:endParaRPr>
          </a:p>
          <a:p>
            <a:pPr marL="285750" indent="-285750" algn="justLow">
              <a:buFont typeface="Arial" panose="020B0604020202020204" pitchFamily="34" charset="0"/>
              <a:buChar char="•"/>
            </a:pPr>
            <a:endParaRPr lang="es-419">
              <a:solidFill>
                <a:prstClr val="black"/>
              </a:solidFill>
              <a:latin typeface="Arial" panose="020B0604020202020204" pitchFamily="34" charset="0"/>
              <a:cs typeface="Arial" panose="020B0604020202020204" pitchFamily="34" charset="0"/>
            </a:endParaRPr>
          </a:p>
          <a:p>
            <a:pPr marL="285750" indent="-285750" algn="justLow">
              <a:buFont typeface="Arial" panose="020B0604020202020204" pitchFamily="34" charset="0"/>
              <a:buChar char="•"/>
            </a:pPr>
            <a:endParaRPr lang="es-419" smtClean="0">
              <a:solidFill>
                <a:prstClr val="black"/>
              </a:solidFill>
              <a:latin typeface="Arial" panose="020B0604020202020204" pitchFamily="34" charset="0"/>
              <a:cs typeface="Arial" panose="020B0604020202020204" pitchFamily="34" charset="0"/>
            </a:endParaRPr>
          </a:p>
          <a:p>
            <a:pPr algn="justLow"/>
            <a:endParaRPr lang="es-CO">
              <a:latin typeface="Arial" panose="020B0604020202020204" pitchFamily="34" charset="0"/>
              <a:cs typeface="Arial" panose="020B0604020202020204" pitchFamily="34" charset="0"/>
            </a:endParaRPr>
          </a:p>
        </p:txBody>
      </p:sp>
      <p:sp>
        <p:nvSpPr>
          <p:cNvPr id="3" name="Rectángulo 2"/>
          <p:cNvSpPr/>
          <p:nvPr/>
        </p:nvSpPr>
        <p:spPr>
          <a:xfrm>
            <a:off x="478488" y="877163"/>
            <a:ext cx="7564581" cy="369332"/>
          </a:xfrm>
          <a:prstGeom prst="rect">
            <a:avLst/>
          </a:prstGeom>
        </p:spPr>
        <p:txBody>
          <a:bodyPr wrap="square">
            <a:spAutoFit/>
          </a:bodyPr>
          <a:lstStyle/>
          <a:p>
            <a:r>
              <a:rPr lang="es-419" b="1" smtClean="0">
                <a:latin typeface="Century Gothic" panose="020B0502020202020204" pitchFamily="34" charset="0"/>
                <a:cs typeface="Arial" panose="020B0604020202020204" pitchFamily="34" charset="0"/>
              </a:rPr>
              <a:t>3.3 Variable Geográfica - Ubicación </a:t>
            </a:r>
          </a:p>
        </p:txBody>
      </p:sp>
      <p:graphicFrame>
        <p:nvGraphicFramePr>
          <p:cNvPr id="8" name="Gráfico 7"/>
          <p:cNvGraphicFramePr/>
          <p:nvPr>
            <p:extLst>
              <p:ext uri="{D42A27DB-BD31-4B8C-83A1-F6EECF244321}">
                <p14:modId xmlns:p14="http://schemas.microsoft.com/office/powerpoint/2010/main" val="3451567546"/>
              </p:ext>
            </p:extLst>
          </p:nvPr>
        </p:nvGraphicFramePr>
        <p:xfrm>
          <a:off x="754566" y="1460810"/>
          <a:ext cx="3839736" cy="384717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Tabla 8">
            <a:extLst>
              <a:ext uri="{FF2B5EF4-FFF2-40B4-BE49-F238E27FC236}">
                <a16:creationId xmlns:a16="http://schemas.microsoft.com/office/drawing/2014/main" id="{633F9091-135B-4499-8A55-4B1C2EBCC41F}"/>
              </a:ext>
            </a:extLst>
          </p:cNvPr>
          <p:cNvGraphicFramePr>
            <a:graphicFrameLocks noGrp="1"/>
          </p:cNvGraphicFramePr>
          <p:nvPr>
            <p:extLst>
              <p:ext uri="{D42A27DB-BD31-4B8C-83A1-F6EECF244321}">
                <p14:modId xmlns:p14="http://schemas.microsoft.com/office/powerpoint/2010/main" val="1266016755"/>
              </p:ext>
            </p:extLst>
          </p:nvPr>
        </p:nvGraphicFramePr>
        <p:xfrm>
          <a:off x="4750420" y="1754326"/>
          <a:ext cx="3746809" cy="3442146"/>
        </p:xfrm>
        <a:graphic>
          <a:graphicData uri="http://schemas.openxmlformats.org/drawingml/2006/table">
            <a:tbl>
              <a:tblPr firstRow="1" firstCol="1" bandRow="1">
                <a:tableStyleId>{FABFCF23-3B69-468F-B69F-88F6DE6A72F2}</a:tableStyleId>
              </a:tblPr>
              <a:tblGrid>
                <a:gridCol w="1149381">
                  <a:extLst>
                    <a:ext uri="{9D8B030D-6E8A-4147-A177-3AD203B41FA5}">
                      <a16:colId xmlns:a16="http://schemas.microsoft.com/office/drawing/2014/main" val="1116948473"/>
                    </a:ext>
                  </a:extLst>
                </a:gridCol>
                <a:gridCol w="1298714">
                  <a:extLst>
                    <a:ext uri="{9D8B030D-6E8A-4147-A177-3AD203B41FA5}">
                      <a16:colId xmlns:a16="http://schemas.microsoft.com/office/drawing/2014/main" val="1083447115"/>
                    </a:ext>
                  </a:extLst>
                </a:gridCol>
                <a:gridCol w="1298714">
                  <a:extLst>
                    <a:ext uri="{9D8B030D-6E8A-4147-A177-3AD203B41FA5}">
                      <a16:colId xmlns:a16="http://schemas.microsoft.com/office/drawing/2014/main" val="3312726463"/>
                    </a:ext>
                  </a:extLst>
                </a:gridCol>
              </a:tblGrid>
              <a:tr h="462588">
                <a:tc>
                  <a:txBody>
                    <a:bodyPr/>
                    <a:lstStyle/>
                    <a:p>
                      <a:pPr algn="ctr">
                        <a:lnSpc>
                          <a:spcPct val="107000"/>
                        </a:lnSpc>
                        <a:spcAft>
                          <a:spcPts val="0"/>
                        </a:spcAft>
                      </a:pPr>
                      <a:r>
                        <a:rPr lang="es-CO" sz="1000">
                          <a:effectLst/>
                          <a:latin typeface="Century Gothic" panose="020B0502020202020204" pitchFamily="34" charset="0"/>
                        </a:rPr>
                        <a:t>DEPARTAMENTO</a:t>
                      </a:r>
                      <a:endParaRPr lang="es-CO"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tx2">
                        <a:lumMod val="40000"/>
                        <a:lumOff val="60000"/>
                      </a:schemeClr>
                    </a:solidFill>
                  </a:tcPr>
                </a:tc>
                <a:tc>
                  <a:txBody>
                    <a:bodyPr/>
                    <a:lstStyle/>
                    <a:p>
                      <a:pPr algn="ctr">
                        <a:lnSpc>
                          <a:spcPct val="107000"/>
                        </a:lnSpc>
                        <a:spcAft>
                          <a:spcPts val="0"/>
                        </a:spcAft>
                      </a:pPr>
                      <a:r>
                        <a:rPr lang="es-CO" sz="1000">
                          <a:effectLst/>
                          <a:latin typeface="Century Gothic" panose="020B0502020202020204" pitchFamily="34" charset="0"/>
                        </a:rPr>
                        <a:t># </a:t>
                      </a:r>
                      <a:r>
                        <a:rPr lang="es-CO" sz="1000" smtClean="0">
                          <a:effectLst/>
                          <a:latin typeface="Century Gothic" panose="020B0502020202020204" pitchFamily="34" charset="0"/>
                        </a:rPr>
                        <a:t>DE</a:t>
                      </a:r>
                      <a:r>
                        <a:rPr lang="es-CO" sz="1000" baseline="0" smtClean="0">
                          <a:effectLst/>
                          <a:latin typeface="Century Gothic" panose="020B0502020202020204" pitchFamily="34" charset="0"/>
                        </a:rPr>
                        <a:t> REQUERIMIENTOS</a:t>
                      </a:r>
                      <a:endParaRPr lang="es-CO"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tx2">
                        <a:lumMod val="40000"/>
                        <a:lumOff val="60000"/>
                      </a:schemeClr>
                    </a:solidFill>
                  </a:tcPr>
                </a:tc>
                <a:tc>
                  <a:txBody>
                    <a:bodyPr/>
                    <a:lstStyle/>
                    <a:p>
                      <a:pPr algn="ctr">
                        <a:lnSpc>
                          <a:spcPct val="107000"/>
                        </a:lnSpc>
                        <a:spcAft>
                          <a:spcPts val="0"/>
                        </a:spcAft>
                      </a:pPr>
                      <a:r>
                        <a:rPr lang="es-CO" sz="1000" smtClean="0">
                          <a:effectLst/>
                          <a:latin typeface="Century Gothic" panose="020B0502020202020204" pitchFamily="34" charset="0"/>
                          <a:ea typeface="Calibri" panose="020F0502020204030204" pitchFamily="34" charset="0"/>
                          <a:cs typeface="Times New Roman" panose="02020603050405020304" pitchFamily="18" charset="0"/>
                        </a:rPr>
                        <a:t>PORCENTAJE</a:t>
                      </a:r>
                      <a:endParaRPr lang="es-CO"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tx2">
                        <a:lumMod val="40000"/>
                        <a:lumOff val="60000"/>
                      </a:schemeClr>
                    </a:solidFill>
                  </a:tcPr>
                </a:tc>
                <a:extLst>
                  <a:ext uri="{0D108BD9-81ED-4DB2-BD59-A6C34878D82A}">
                    <a16:rowId xmlns:a16="http://schemas.microsoft.com/office/drawing/2014/main" val="2006546819"/>
                  </a:ext>
                </a:extLst>
              </a:tr>
              <a:tr h="331062">
                <a:tc>
                  <a:txBody>
                    <a:bodyPr/>
                    <a:lstStyle/>
                    <a:p>
                      <a:pPr algn="ctr" fontAlgn="b"/>
                      <a:r>
                        <a:rPr lang="es-CO" sz="1000" b="0" i="0" u="none" strike="noStrike">
                          <a:solidFill>
                            <a:srgbClr val="000000"/>
                          </a:solidFill>
                          <a:effectLst/>
                          <a:latin typeface="Century Gothic" panose="020B0502020202020204" pitchFamily="34" charset="0"/>
                        </a:rPr>
                        <a:t>Antioquia</a:t>
                      </a:r>
                    </a:p>
                  </a:txBody>
                  <a:tcPr marL="9525" marR="9525" marT="9525" marB="0" anchor="ctr"/>
                </a:tc>
                <a:tc>
                  <a:txBody>
                    <a:bodyPr/>
                    <a:lstStyle/>
                    <a:p>
                      <a:pPr algn="ctr" fontAlgn="b"/>
                      <a:r>
                        <a:rPr lang="es-CO" sz="1000" b="0" i="0" u="none" strike="noStrike">
                          <a:solidFill>
                            <a:srgbClr val="000000"/>
                          </a:solidFill>
                          <a:effectLst/>
                          <a:latin typeface="Century Gothic" panose="020B0502020202020204" pitchFamily="34" charset="0"/>
                        </a:rPr>
                        <a:t>16</a:t>
                      </a:r>
                    </a:p>
                  </a:txBody>
                  <a:tcPr marL="9525" marR="9525" marT="9525" marB="0" anchor="ctr"/>
                </a:tc>
                <a:tc>
                  <a:txBody>
                    <a:bodyPr/>
                    <a:lstStyle/>
                    <a:p>
                      <a:pPr algn="ctr" fontAlgn="b"/>
                      <a:r>
                        <a:rPr lang="es-CO" sz="1000" b="0" i="0" u="none" strike="noStrike" smtClean="0">
                          <a:solidFill>
                            <a:srgbClr val="000000"/>
                          </a:solidFill>
                          <a:effectLst/>
                          <a:latin typeface="Century Gothic" panose="020B0502020202020204" pitchFamily="34" charset="0"/>
                        </a:rPr>
                        <a:t>0,21%</a:t>
                      </a:r>
                      <a:endParaRPr lang="es-CO" sz="10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val="3853014954"/>
                  </a:ext>
                </a:extLst>
              </a:tr>
              <a:tr h="331062">
                <a:tc>
                  <a:txBody>
                    <a:bodyPr/>
                    <a:lstStyle/>
                    <a:p>
                      <a:pPr algn="ctr" fontAlgn="b"/>
                      <a:r>
                        <a:rPr lang="es-CO" sz="1000" b="0" i="0" u="none" strike="noStrike">
                          <a:solidFill>
                            <a:srgbClr val="000000"/>
                          </a:solidFill>
                          <a:effectLst/>
                          <a:latin typeface="Century Gothic" panose="020B0502020202020204" pitchFamily="34" charset="0"/>
                        </a:rPr>
                        <a:t>Bogotá D.C</a:t>
                      </a:r>
                    </a:p>
                  </a:txBody>
                  <a:tcPr marL="9525" marR="9525" marT="9525" marB="0" anchor="ctr"/>
                </a:tc>
                <a:tc>
                  <a:txBody>
                    <a:bodyPr/>
                    <a:lstStyle/>
                    <a:p>
                      <a:pPr algn="ctr" fontAlgn="b"/>
                      <a:r>
                        <a:rPr lang="es-CO" sz="1000" b="0" i="0" u="none" strike="noStrike">
                          <a:solidFill>
                            <a:srgbClr val="000000"/>
                          </a:solidFill>
                          <a:effectLst/>
                          <a:latin typeface="Century Gothic" panose="020B0502020202020204" pitchFamily="34" charset="0"/>
                        </a:rPr>
                        <a:t>533</a:t>
                      </a:r>
                    </a:p>
                  </a:txBody>
                  <a:tcPr marL="9525" marR="9525" marT="9525" marB="0" anchor="ctr"/>
                </a:tc>
                <a:tc>
                  <a:txBody>
                    <a:bodyPr/>
                    <a:lstStyle/>
                    <a:p>
                      <a:pPr algn="ctr" fontAlgn="b"/>
                      <a:r>
                        <a:rPr lang="es-CO" sz="1000" b="0" i="0" u="none" strike="noStrike" smtClean="0">
                          <a:solidFill>
                            <a:srgbClr val="000000"/>
                          </a:solidFill>
                          <a:effectLst/>
                          <a:latin typeface="Century Gothic" panose="020B0502020202020204" pitchFamily="34" charset="0"/>
                        </a:rPr>
                        <a:t>7,10%</a:t>
                      </a:r>
                      <a:endParaRPr lang="es-CO" sz="10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val="879084548"/>
                  </a:ext>
                </a:extLst>
              </a:tr>
              <a:tr h="331062">
                <a:tc>
                  <a:txBody>
                    <a:bodyPr/>
                    <a:lstStyle/>
                    <a:p>
                      <a:pPr algn="ctr" fontAlgn="b"/>
                      <a:r>
                        <a:rPr lang="es-CO" sz="1000" b="0" i="0" u="none" strike="noStrike">
                          <a:solidFill>
                            <a:srgbClr val="000000"/>
                          </a:solidFill>
                          <a:effectLst/>
                          <a:latin typeface="Century Gothic" panose="020B0502020202020204" pitchFamily="34" charset="0"/>
                        </a:rPr>
                        <a:t>Cundinamarca</a:t>
                      </a:r>
                    </a:p>
                  </a:txBody>
                  <a:tcPr marL="9525" marR="9525" marT="9525" marB="0" anchor="ctr"/>
                </a:tc>
                <a:tc>
                  <a:txBody>
                    <a:bodyPr/>
                    <a:lstStyle/>
                    <a:p>
                      <a:pPr algn="ctr" fontAlgn="b"/>
                      <a:r>
                        <a:rPr lang="es-CO" sz="1000" b="0" i="0" u="none" strike="noStrike">
                          <a:solidFill>
                            <a:srgbClr val="000000"/>
                          </a:solidFill>
                          <a:effectLst/>
                          <a:latin typeface="Century Gothic" panose="020B0502020202020204" pitchFamily="34" charset="0"/>
                        </a:rPr>
                        <a:t>4</a:t>
                      </a:r>
                    </a:p>
                  </a:txBody>
                  <a:tcPr marL="9525" marR="9525" marT="9525" marB="0" anchor="ctr"/>
                </a:tc>
                <a:tc>
                  <a:txBody>
                    <a:bodyPr/>
                    <a:lstStyle/>
                    <a:p>
                      <a:pPr algn="ctr" fontAlgn="b"/>
                      <a:r>
                        <a:rPr lang="es-CO" sz="1000" b="0" i="0" u="none" strike="noStrike" smtClean="0">
                          <a:solidFill>
                            <a:srgbClr val="000000"/>
                          </a:solidFill>
                          <a:effectLst/>
                          <a:latin typeface="Century Gothic" panose="020B0502020202020204" pitchFamily="34" charset="0"/>
                        </a:rPr>
                        <a:t>0,05%</a:t>
                      </a:r>
                      <a:endParaRPr lang="es-CO" sz="10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val="3305492561"/>
                  </a:ext>
                </a:extLst>
              </a:tr>
              <a:tr h="331062">
                <a:tc>
                  <a:txBody>
                    <a:bodyPr/>
                    <a:lstStyle/>
                    <a:p>
                      <a:pPr algn="ctr" fontAlgn="b"/>
                      <a:r>
                        <a:rPr lang="es-CO" sz="1000" b="0" i="0" u="none" strike="noStrike">
                          <a:solidFill>
                            <a:srgbClr val="000000"/>
                          </a:solidFill>
                          <a:effectLst/>
                          <a:latin typeface="Century Gothic" panose="020B0502020202020204" pitchFamily="34" charset="0"/>
                        </a:rPr>
                        <a:t>Huila</a:t>
                      </a:r>
                    </a:p>
                  </a:txBody>
                  <a:tcPr marL="9525" marR="9525" marT="9525" marB="0" anchor="ctr"/>
                </a:tc>
                <a:tc>
                  <a:txBody>
                    <a:bodyPr/>
                    <a:lstStyle/>
                    <a:p>
                      <a:pPr algn="ctr" fontAlgn="b"/>
                      <a:r>
                        <a:rPr lang="es-CO" sz="1000" b="0" i="0" u="none" strike="noStrike">
                          <a:solidFill>
                            <a:srgbClr val="000000"/>
                          </a:solidFill>
                          <a:effectLst/>
                          <a:latin typeface="Century Gothic" panose="020B0502020202020204" pitchFamily="34" charset="0"/>
                        </a:rPr>
                        <a:t>5</a:t>
                      </a:r>
                    </a:p>
                  </a:txBody>
                  <a:tcPr marL="9525" marR="9525" marT="9525" marB="0" anchor="ctr"/>
                </a:tc>
                <a:tc>
                  <a:txBody>
                    <a:bodyPr/>
                    <a:lstStyle/>
                    <a:p>
                      <a:pPr algn="ctr" fontAlgn="b"/>
                      <a:r>
                        <a:rPr lang="es-CO" sz="1000" b="0" i="0" u="none" strike="noStrike" smtClean="0">
                          <a:solidFill>
                            <a:srgbClr val="000000"/>
                          </a:solidFill>
                          <a:effectLst/>
                          <a:latin typeface="Century Gothic" panose="020B0502020202020204" pitchFamily="34" charset="0"/>
                        </a:rPr>
                        <a:t>0,07%</a:t>
                      </a:r>
                      <a:endParaRPr lang="es-CO" sz="10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val="343958627"/>
                  </a:ext>
                </a:extLst>
              </a:tr>
              <a:tr h="331062">
                <a:tc>
                  <a:txBody>
                    <a:bodyPr/>
                    <a:lstStyle/>
                    <a:p>
                      <a:pPr algn="ctr" fontAlgn="b"/>
                      <a:r>
                        <a:rPr lang="es-CO" sz="1000" b="0" i="0" u="none" strike="noStrike">
                          <a:solidFill>
                            <a:srgbClr val="000000"/>
                          </a:solidFill>
                          <a:effectLst/>
                          <a:latin typeface="Century Gothic" panose="020B0502020202020204" pitchFamily="34" charset="0"/>
                        </a:rPr>
                        <a:t>Magdalena</a:t>
                      </a:r>
                    </a:p>
                  </a:txBody>
                  <a:tcPr marL="9525" marR="9525" marT="9525" marB="0" anchor="ctr"/>
                </a:tc>
                <a:tc>
                  <a:txBody>
                    <a:bodyPr/>
                    <a:lstStyle/>
                    <a:p>
                      <a:pPr algn="ctr" fontAlgn="b"/>
                      <a:r>
                        <a:rPr lang="es-CO" sz="1000" b="0" i="0" u="none" strike="noStrike">
                          <a:solidFill>
                            <a:srgbClr val="000000"/>
                          </a:solidFill>
                          <a:effectLst/>
                          <a:latin typeface="Century Gothic" panose="020B0502020202020204" pitchFamily="34" charset="0"/>
                        </a:rPr>
                        <a:t>2</a:t>
                      </a:r>
                    </a:p>
                  </a:txBody>
                  <a:tcPr marL="9525" marR="9525" marT="9525" marB="0" anchor="ctr"/>
                </a:tc>
                <a:tc>
                  <a:txBody>
                    <a:bodyPr/>
                    <a:lstStyle/>
                    <a:p>
                      <a:pPr algn="ctr" fontAlgn="b"/>
                      <a:r>
                        <a:rPr lang="es-CO" sz="1000" b="0" i="0" u="none" strike="noStrike" smtClean="0">
                          <a:solidFill>
                            <a:srgbClr val="000000"/>
                          </a:solidFill>
                          <a:effectLst/>
                          <a:latin typeface="Century Gothic" panose="020B0502020202020204" pitchFamily="34" charset="0"/>
                        </a:rPr>
                        <a:t>0,03%</a:t>
                      </a:r>
                      <a:endParaRPr lang="es-CO" sz="10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val="1307872611"/>
                  </a:ext>
                </a:extLst>
              </a:tr>
              <a:tr h="331062">
                <a:tc>
                  <a:txBody>
                    <a:bodyPr/>
                    <a:lstStyle/>
                    <a:p>
                      <a:pPr algn="ctr" fontAlgn="b"/>
                      <a:r>
                        <a:rPr lang="es-CO" sz="1000" b="0" i="0" u="none" strike="noStrike">
                          <a:solidFill>
                            <a:srgbClr val="000000"/>
                          </a:solidFill>
                          <a:effectLst/>
                          <a:latin typeface="Century Gothic" panose="020B0502020202020204" pitchFamily="34" charset="0"/>
                        </a:rPr>
                        <a:t>Meta</a:t>
                      </a:r>
                    </a:p>
                  </a:txBody>
                  <a:tcPr marL="9525" marR="9525" marT="9525" marB="0" anchor="ctr"/>
                </a:tc>
                <a:tc>
                  <a:txBody>
                    <a:bodyPr/>
                    <a:lstStyle/>
                    <a:p>
                      <a:pPr algn="ctr" fontAlgn="b"/>
                      <a:r>
                        <a:rPr lang="es-CO" sz="1000" b="0" i="0" u="none" strike="noStrike">
                          <a:solidFill>
                            <a:srgbClr val="000000"/>
                          </a:solidFill>
                          <a:effectLst/>
                          <a:latin typeface="Century Gothic" panose="020B0502020202020204" pitchFamily="34" charset="0"/>
                        </a:rPr>
                        <a:t>1</a:t>
                      </a:r>
                    </a:p>
                  </a:txBody>
                  <a:tcPr marL="9525" marR="9525" marT="9525" marB="0" anchor="ctr"/>
                </a:tc>
                <a:tc>
                  <a:txBody>
                    <a:bodyPr/>
                    <a:lstStyle/>
                    <a:p>
                      <a:pPr algn="ctr" fontAlgn="b"/>
                      <a:r>
                        <a:rPr lang="es-CO" sz="1000" b="0" i="0" u="none" strike="noStrike" smtClean="0">
                          <a:solidFill>
                            <a:srgbClr val="000000"/>
                          </a:solidFill>
                          <a:effectLst/>
                          <a:latin typeface="Century Gothic" panose="020B0502020202020204" pitchFamily="34" charset="0"/>
                        </a:rPr>
                        <a:t>0,01%</a:t>
                      </a:r>
                      <a:endParaRPr lang="es-CO" sz="10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val="998314876"/>
                  </a:ext>
                </a:extLst>
              </a:tr>
              <a:tr h="331062">
                <a:tc>
                  <a:txBody>
                    <a:bodyPr/>
                    <a:lstStyle/>
                    <a:p>
                      <a:pPr algn="ctr" fontAlgn="b"/>
                      <a:r>
                        <a:rPr lang="es-CO" sz="1000" b="0" i="0" u="none" strike="noStrike">
                          <a:solidFill>
                            <a:srgbClr val="000000"/>
                          </a:solidFill>
                          <a:effectLst/>
                          <a:latin typeface="Century Gothic" panose="020B0502020202020204" pitchFamily="34" charset="0"/>
                        </a:rPr>
                        <a:t>Risaralda</a:t>
                      </a:r>
                    </a:p>
                  </a:txBody>
                  <a:tcPr marL="9525" marR="9525" marT="9525" marB="0" anchor="ctr"/>
                </a:tc>
                <a:tc>
                  <a:txBody>
                    <a:bodyPr/>
                    <a:lstStyle/>
                    <a:p>
                      <a:pPr algn="ctr" fontAlgn="b"/>
                      <a:r>
                        <a:rPr lang="es-CO" sz="1000" b="0" i="0" u="none" strike="noStrike">
                          <a:solidFill>
                            <a:srgbClr val="000000"/>
                          </a:solidFill>
                          <a:effectLst/>
                          <a:latin typeface="Century Gothic" panose="020B0502020202020204" pitchFamily="34" charset="0"/>
                        </a:rPr>
                        <a:t>3</a:t>
                      </a:r>
                    </a:p>
                  </a:txBody>
                  <a:tcPr marL="9525" marR="9525" marT="9525" marB="0" anchor="ctr"/>
                </a:tc>
                <a:tc>
                  <a:txBody>
                    <a:bodyPr/>
                    <a:lstStyle/>
                    <a:p>
                      <a:pPr algn="ctr" fontAlgn="b"/>
                      <a:r>
                        <a:rPr lang="es-CO" sz="1000" b="0" i="0" u="none" strike="noStrike" smtClean="0">
                          <a:solidFill>
                            <a:srgbClr val="000000"/>
                          </a:solidFill>
                          <a:effectLst/>
                          <a:latin typeface="Century Gothic" panose="020B0502020202020204" pitchFamily="34" charset="0"/>
                        </a:rPr>
                        <a:t>0,04%</a:t>
                      </a:r>
                      <a:endParaRPr lang="es-CO" sz="10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val="3472960715"/>
                  </a:ext>
                </a:extLst>
              </a:tr>
              <a:tr h="331062">
                <a:tc>
                  <a:txBody>
                    <a:bodyPr/>
                    <a:lstStyle/>
                    <a:p>
                      <a:pPr algn="ctr" fontAlgn="b"/>
                      <a:r>
                        <a:rPr lang="es-CO" sz="1000" b="0" i="0" u="none" strike="noStrike">
                          <a:solidFill>
                            <a:srgbClr val="000000"/>
                          </a:solidFill>
                          <a:effectLst/>
                          <a:latin typeface="Century Gothic" panose="020B0502020202020204" pitchFamily="34" charset="0"/>
                        </a:rPr>
                        <a:t>Santander</a:t>
                      </a:r>
                    </a:p>
                  </a:txBody>
                  <a:tcPr marL="9525" marR="9525" marT="9525" marB="0" anchor="ctr"/>
                </a:tc>
                <a:tc>
                  <a:txBody>
                    <a:bodyPr/>
                    <a:lstStyle/>
                    <a:p>
                      <a:pPr algn="ctr" fontAlgn="b"/>
                      <a:r>
                        <a:rPr lang="es-CO" sz="1000" b="0" i="0" u="none" strike="noStrike">
                          <a:solidFill>
                            <a:srgbClr val="000000"/>
                          </a:solidFill>
                          <a:effectLst/>
                          <a:latin typeface="Century Gothic" panose="020B0502020202020204" pitchFamily="34" charset="0"/>
                        </a:rPr>
                        <a:t>6944</a:t>
                      </a:r>
                    </a:p>
                  </a:txBody>
                  <a:tcPr marL="9525" marR="9525" marT="9525" marB="0" anchor="ctr"/>
                </a:tc>
                <a:tc>
                  <a:txBody>
                    <a:bodyPr/>
                    <a:lstStyle/>
                    <a:p>
                      <a:pPr algn="ctr" fontAlgn="b"/>
                      <a:r>
                        <a:rPr lang="es-CO" sz="1000" b="0" i="0" u="none" strike="noStrike" smtClean="0">
                          <a:solidFill>
                            <a:srgbClr val="000000"/>
                          </a:solidFill>
                          <a:effectLst/>
                          <a:latin typeface="Century Gothic" panose="020B0502020202020204" pitchFamily="34" charset="0"/>
                        </a:rPr>
                        <a:t>92,49%</a:t>
                      </a:r>
                      <a:endParaRPr lang="es-CO" sz="10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val="1655763620"/>
                  </a:ext>
                </a:extLst>
              </a:tr>
              <a:tr h="331062">
                <a:tc>
                  <a:txBody>
                    <a:bodyPr/>
                    <a:lstStyle/>
                    <a:p>
                      <a:pPr algn="ctr">
                        <a:lnSpc>
                          <a:spcPct val="107000"/>
                        </a:lnSpc>
                        <a:spcAft>
                          <a:spcPts val="0"/>
                        </a:spcAft>
                      </a:pPr>
                      <a:r>
                        <a:rPr lang="es-CO" sz="1000" smtClean="0">
                          <a:effectLst/>
                          <a:latin typeface="Century Gothic" panose="020B0502020202020204" pitchFamily="34" charset="0"/>
                          <a:ea typeface="Calibri" panose="020F0502020204030204" pitchFamily="34" charset="0"/>
                          <a:cs typeface="Times New Roman" panose="02020603050405020304" pitchFamily="18" charset="0"/>
                        </a:rPr>
                        <a:t>TOTAL</a:t>
                      </a:r>
                      <a:endParaRPr lang="es-CO"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CO" sz="1000" smtClean="0">
                          <a:effectLst/>
                          <a:latin typeface="Century Gothic" panose="020B0502020202020204" pitchFamily="34" charset="0"/>
                          <a:ea typeface="Calibri" panose="020F0502020204030204" pitchFamily="34" charset="0"/>
                          <a:cs typeface="Times New Roman" panose="02020603050405020304" pitchFamily="18" charset="0"/>
                        </a:rPr>
                        <a:t>7,508</a:t>
                      </a:r>
                      <a:endParaRPr lang="es-CO"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CO" sz="1000" smtClean="0">
                          <a:effectLst/>
                          <a:latin typeface="Century Gothic" panose="020B0502020202020204" pitchFamily="34" charset="0"/>
                          <a:ea typeface="Calibri" panose="020F0502020204030204" pitchFamily="34" charset="0"/>
                          <a:cs typeface="Times New Roman" panose="02020603050405020304" pitchFamily="18" charset="0"/>
                        </a:rPr>
                        <a:t>100%</a:t>
                      </a:r>
                      <a:endParaRPr lang="es-CO" sz="10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93307752"/>
                  </a:ext>
                </a:extLst>
              </a:tr>
            </a:tbl>
          </a:graphicData>
        </a:graphic>
      </p:graphicFrame>
    </p:spTree>
    <p:extLst>
      <p:ext uri="{BB962C8B-B14F-4D97-AF65-F5344CB8AC3E}">
        <p14:creationId xmlns:p14="http://schemas.microsoft.com/office/powerpoint/2010/main" val="27726108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2519</TotalTime>
  <Words>842</Words>
  <Application>Microsoft Office PowerPoint</Application>
  <PresentationFormat>Presentación en pantalla (4:3)</PresentationFormat>
  <Paragraphs>110</Paragraphs>
  <Slides>11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11</vt:i4>
      </vt:variant>
    </vt:vector>
  </HeadingPairs>
  <TitlesOfParts>
    <vt:vector size="18" baseType="lpstr">
      <vt:lpstr>Arial</vt:lpstr>
      <vt:lpstr>Calibri</vt:lpstr>
      <vt:lpstr>Century Gothic</vt:lpstr>
      <vt:lpstr>Constantia</vt:lpstr>
      <vt:lpstr>Segoe UI</vt:lpstr>
      <vt:lpstr>Times New Roman</vt:lpstr>
      <vt:lpstr>Office Theme</vt:lpstr>
      <vt:lpstr>Presentación de PowerPoint</vt:lpstr>
      <vt:lpstr>INFORME DE CARACTERIZACIÓN DE USUARIOS 2019</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Andres f Puyana f</dc:creator>
  <cp:lastModifiedBy>JSARMIENTO</cp:lastModifiedBy>
  <cp:revision>41</cp:revision>
  <dcterms:created xsi:type="dcterms:W3CDTF">2019-07-03T18:30:05Z</dcterms:created>
  <dcterms:modified xsi:type="dcterms:W3CDTF">2020-02-20T22:20:30Z</dcterms:modified>
</cp:coreProperties>
</file>